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Staatliches"/>
      <p:regular r:id="rId20"/>
    </p:embeddedFont>
    <p:embeddedFont>
      <p:font typeface="Roboto"/>
      <p:regular r:id="rId21"/>
      <p:bold r:id="rId22"/>
      <p:italic r:id="rId23"/>
      <p:boldItalic r:id="rId24"/>
    </p:embeddedFont>
    <p:embeddedFont>
      <p:font typeface="Lato"/>
      <p:regular r:id="rId25"/>
      <p:bold r:id="rId26"/>
      <p:italic r:id="rId27"/>
      <p:boldItalic r:id="rId28"/>
    </p:embeddedFont>
    <p:embeddedFont>
      <p:font typeface="Bebas Neu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taatliches-regular.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BebasNeue-regular.fnt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d3401ed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d3401ed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bc896063f8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bc896063f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e1d838b627_4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e1d838b627_4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bc896063f8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bc896063f8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1bc896063f8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1bc896063f8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bc896063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bc896063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bc896063f8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bc896063f8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bf690c532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f690c532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bc3fae0d90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bc3fae0d90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Every week I get my box of “ugly” fruit and vegetables, and I have to work out what I can make with the ingredients I have. </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sz="1200">
              <a:solidFill>
                <a:srgbClr val="374151"/>
              </a:solidFill>
              <a:highlight>
                <a:srgbClr val="F7F7F8"/>
              </a:highlight>
              <a:latin typeface="Roboto"/>
              <a:ea typeface="Roboto"/>
              <a:cs typeface="Roboto"/>
              <a:sym typeface="Roboto"/>
            </a:endParaRPr>
          </a:p>
          <a:p>
            <a:pPr indent="0" lvl="0" marL="0" rtl="0" algn="ctr">
              <a:lnSpc>
                <a:spcPct val="75000"/>
              </a:lnSpc>
              <a:spcBef>
                <a:spcPts val="0"/>
              </a:spcBef>
              <a:spcAft>
                <a:spcPts val="0"/>
              </a:spcAft>
              <a:buNone/>
            </a:pPr>
            <a:r>
              <a:rPr b="1" lang="en" sz="1600">
                <a:solidFill>
                  <a:srgbClr val="2A4A4D"/>
                </a:solidFill>
                <a:latin typeface="Lato"/>
                <a:ea typeface="Lato"/>
                <a:cs typeface="Lato"/>
                <a:sym typeface="Lato"/>
              </a:rPr>
              <a:t>Simply type in the ingredients you have available, and our database will search for recipes that include those ingredients. You can also filter your search by cuisine, course, and dietary restrictions to find the perfect recipe for your needs. </a:t>
            </a:r>
            <a:endParaRPr b="1" sz="1600">
              <a:solidFill>
                <a:srgbClr val="2A4A4D"/>
              </a:solidFill>
              <a:latin typeface="Lato"/>
              <a:ea typeface="Lato"/>
              <a:cs typeface="Lato"/>
              <a:sym typeface="Lato"/>
            </a:endParaRPr>
          </a:p>
          <a:p>
            <a:pPr indent="0" lvl="0" marL="0" rtl="0" algn="ctr">
              <a:lnSpc>
                <a:spcPct val="75000"/>
              </a:lnSpc>
              <a:spcBef>
                <a:spcPts val="0"/>
              </a:spcBef>
              <a:spcAft>
                <a:spcPts val="0"/>
              </a:spcAft>
              <a:buNone/>
            </a:pPr>
            <a:r>
              <a:t/>
            </a:r>
            <a:endParaRPr b="1" sz="1600">
              <a:solidFill>
                <a:srgbClr val="2A4A4D"/>
              </a:solidFill>
              <a:latin typeface="Lato"/>
              <a:ea typeface="Lato"/>
              <a:cs typeface="Lato"/>
              <a:sym typeface="Lato"/>
            </a:endParaRPr>
          </a:p>
          <a:p>
            <a:pPr indent="0" lvl="0" marL="0" rtl="0" algn="ctr">
              <a:lnSpc>
                <a:spcPct val="75000"/>
              </a:lnSpc>
              <a:spcBef>
                <a:spcPts val="0"/>
              </a:spcBef>
              <a:spcAft>
                <a:spcPts val="0"/>
              </a:spcAft>
              <a:buNone/>
            </a:pPr>
            <a:r>
              <a:rPr b="1" lang="en" sz="1600">
                <a:solidFill>
                  <a:srgbClr val="2A4A4D"/>
                </a:solidFill>
                <a:latin typeface="Lato"/>
                <a:ea typeface="Lato"/>
                <a:cs typeface="Lato"/>
                <a:sym typeface="Lato"/>
              </a:rPr>
              <a:t>So why wait? Start searching for recipes now and get cooking!</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1d838b627_4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e1d838b627_4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c3fae0d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c3fae0d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74151"/>
              </a:buClr>
              <a:buSzPts val="1200"/>
              <a:buFont typeface="Roboto"/>
              <a:buAutoNum type="arabicPeriod"/>
            </a:pPr>
            <a:r>
              <a:rPr lang="en" sz="1200">
                <a:solidFill>
                  <a:srgbClr val="374151"/>
                </a:solidFill>
                <a:highlight>
                  <a:srgbClr val="F7F7F8"/>
                </a:highlight>
                <a:latin typeface="Roboto"/>
                <a:ea typeface="Roboto"/>
                <a:cs typeface="Roboto"/>
                <a:sym typeface="Roboto"/>
              </a:rPr>
              <a:t>How do you know if you're eating too much? When you're wasting food, that's how!</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1d838b627_4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1d838b627_4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1d838b627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1d838b627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e1d838b627_4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e1d838b627_4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p:nvPr/>
        </p:nvSpPr>
        <p:spPr>
          <a:xfrm>
            <a:off x="-713700"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8430775"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2789639"/>
            <a:ext cx="9144024" cy="4687080"/>
          </a:xfrm>
          <a:custGeom>
            <a:rect b="b" l="l" r="r" t="t"/>
            <a:pathLst>
              <a:path extrusionOk="0" h="23340" w="45534">
                <a:moveTo>
                  <a:pt x="4541" y="0"/>
                </a:moveTo>
                <a:cubicBezTo>
                  <a:pt x="4079" y="75"/>
                  <a:pt x="3678" y="253"/>
                  <a:pt x="3335" y="566"/>
                </a:cubicBezTo>
                <a:cubicBezTo>
                  <a:pt x="3186" y="715"/>
                  <a:pt x="3037" y="864"/>
                  <a:pt x="2874" y="998"/>
                </a:cubicBezTo>
                <a:cubicBezTo>
                  <a:pt x="2623" y="1212"/>
                  <a:pt x="2339" y="1320"/>
                  <a:pt x="2053" y="1320"/>
                </a:cubicBezTo>
                <a:cubicBezTo>
                  <a:pt x="1762" y="1320"/>
                  <a:pt x="1469" y="1208"/>
                  <a:pt x="1207" y="983"/>
                </a:cubicBezTo>
                <a:cubicBezTo>
                  <a:pt x="998" y="804"/>
                  <a:pt x="820" y="596"/>
                  <a:pt x="596" y="432"/>
                </a:cubicBezTo>
                <a:cubicBezTo>
                  <a:pt x="418" y="298"/>
                  <a:pt x="224" y="209"/>
                  <a:pt x="1" y="75"/>
                </a:cubicBezTo>
                <a:lnTo>
                  <a:pt x="1" y="23340"/>
                </a:lnTo>
                <a:lnTo>
                  <a:pt x="45534" y="23340"/>
                </a:lnTo>
                <a:lnTo>
                  <a:pt x="45534" y="1221"/>
                </a:lnTo>
                <a:cubicBezTo>
                  <a:pt x="45340" y="1057"/>
                  <a:pt x="45117" y="923"/>
                  <a:pt x="44938" y="745"/>
                </a:cubicBezTo>
                <a:cubicBezTo>
                  <a:pt x="44566" y="402"/>
                  <a:pt x="44164" y="105"/>
                  <a:pt x="43658" y="15"/>
                </a:cubicBezTo>
                <a:cubicBezTo>
                  <a:pt x="43599" y="0"/>
                  <a:pt x="43539" y="0"/>
                  <a:pt x="43480" y="0"/>
                </a:cubicBezTo>
                <a:lnTo>
                  <a:pt x="43048" y="0"/>
                </a:lnTo>
                <a:cubicBezTo>
                  <a:pt x="42586" y="45"/>
                  <a:pt x="42199" y="239"/>
                  <a:pt x="41857" y="551"/>
                </a:cubicBezTo>
                <a:cubicBezTo>
                  <a:pt x="41664" y="715"/>
                  <a:pt x="41500" y="879"/>
                  <a:pt x="41306" y="1042"/>
                </a:cubicBezTo>
                <a:cubicBezTo>
                  <a:pt x="41076" y="1228"/>
                  <a:pt x="40804" y="1321"/>
                  <a:pt x="40532" y="1321"/>
                </a:cubicBezTo>
                <a:cubicBezTo>
                  <a:pt x="40261" y="1321"/>
                  <a:pt x="39989" y="1228"/>
                  <a:pt x="39758" y="1042"/>
                </a:cubicBezTo>
                <a:cubicBezTo>
                  <a:pt x="39550" y="879"/>
                  <a:pt x="39371" y="685"/>
                  <a:pt x="39178" y="521"/>
                </a:cubicBezTo>
                <a:cubicBezTo>
                  <a:pt x="38850" y="224"/>
                  <a:pt x="38463" y="60"/>
                  <a:pt x="38032" y="0"/>
                </a:cubicBezTo>
                <a:lnTo>
                  <a:pt x="37570" y="0"/>
                </a:lnTo>
                <a:cubicBezTo>
                  <a:pt x="37124" y="45"/>
                  <a:pt x="36737" y="224"/>
                  <a:pt x="36394" y="507"/>
                </a:cubicBezTo>
                <a:cubicBezTo>
                  <a:pt x="36216" y="655"/>
                  <a:pt x="36052" y="819"/>
                  <a:pt x="35888" y="983"/>
                </a:cubicBezTo>
                <a:cubicBezTo>
                  <a:pt x="35623" y="1210"/>
                  <a:pt x="35328" y="1325"/>
                  <a:pt x="35033" y="1325"/>
                </a:cubicBezTo>
                <a:cubicBezTo>
                  <a:pt x="34747" y="1325"/>
                  <a:pt x="34462" y="1217"/>
                  <a:pt x="34206" y="998"/>
                </a:cubicBezTo>
                <a:cubicBezTo>
                  <a:pt x="34013" y="819"/>
                  <a:pt x="33834" y="640"/>
                  <a:pt x="33626" y="477"/>
                </a:cubicBezTo>
                <a:cubicBezTo>
                  <a:pt x="33388" y="268"/>
                  <a:pt x="33120" y="105"/>
                  <a:pt x="32792" y="75"/>
                </a:cubicBezTo>
                <a:cubicBezTo>
                  <a:pt x="32748" y="75"/>
                  <a:pt x="32718" y="15"/>
                  <a:pt x="32673" y="0"/>
                </a:cubicBezTo>
                <a:lnTo>
                  <a:pt x="32048" y="0"/>
                </a:lnTo>
                <a:cubicBezTo>
                  <a:pt x="31542" y="60"/>
                  <a:pt x="31110" y="283"/>
                  <a:pt x="30753" y="640"/>
                </a:cubicBezTo>
                <a:cubicBezTo>
                  <a:pt x="30619" y="774"/>
                  <a:pt x="30485" y="908"/>
                  <a:pt x="30336" y="1027"/>
                </a:cubicBezTo>
                <a:cubicBezTo>
                  <a:pt x="30091" y="1221"/>
                  <a:pt x="29815" y="1318"/>
                  <a:pt x="29540" y="1318"/>
                </a:cubicBezTo>
                <a:cubicBezTo>
                  <a:pt x="29265" y="1318"/>
                  <a:pt x="28989" y="1221"/>
                  <a:pt x="28744" y="1027"/>
                </a:cubicBezTo>
                <a:cubicBezTo>
                  <a:pt x="28580" y="894"/>
                  <a:pt x="28431" y="730"/>
                  <a:pt x="28267" y="581"/>
                </a:cubicBezTo>
                <a:cubicBezTo>
                  <a:pt x="27910" y="268"/>
                  <a:pt x="27508" y="60"/>
                  <a:pt x="27017" y="0"/>
                </a:cubicBezTo>
                <a:lnTo>
                  <a:pt x="26556" y="0"/>
                </a:lnTo>
                <a:cubicBezTo>
                  <a:pt x="26094" y="45"/>
                  <a:pt x="25707" y="239"/>
                  <a:pt x="25350" y="551"/>
                </a:cubicBezTo>
                <a:cubicBezTo>
                  <a:pt x="25171" y="715"/>
                  <a:pt x="24993" y="894"/>
                  <a:pt x="24799" y="1057"/>
                </a:cubicBezTo>
                <a:cubicBezTo>
                  <a:pt x="24571" y="1234"/>
                  <a:pt x="24306" y="1323"/>
                  <a:pt x="24043" y="1323"/>
                </a:cubicBezTo>
                <a:cubicBezTo>
                  <a:pt x="23774" y="1323"/>
                  <a:pt x="23506" y="1230"/>
                  <a:pt x="23281" y="1042"/>
                </a:cubicBezTo>
                <a:cubicBezTo>
                  <a:pt x="23072" y="879"/>
                  <a:pt x="22879" y="685"/>
                  <a:pt x="22671" y="507"/>
                </a:cubicBezTo>
                <a:cubicBezTo>
                  <a:pt x="22343" y="224"/>
                  <a:pt x="21971" y="60"/>
                  <a:pt x="21539" y="0"/>
                </a:cubicBezTo>
                <a:lnTo>
                  <a:pt x="21078" y="0"/>
                </a:lnTo>
                <a:cubicBezTo>
                  <a:pt x="20616" y="45"/>
                  <a:pt x="20229" y="224"/>
                  <a:pt x="19887" y="521"/>
                </a:cubicBezTo>
                <a:cubicBezTo>
                  <a:pt x="19723" y="670"/>
                  <a:pt x="19575" y="819"/>
                  <a:pt x="19411" y="968"/>
                </a:cubicBezTo>
                <a:cubicBezTo>
                  <a:pt x="19143" y="1206"/>
                  <a:pt x="18845" y="1325"/>
                  <a:pt x="18547" y="1325"/>
                </a:cubicBezTo>
                <a:cubicBezTo>
                  <a:pt x="18250" y="1325"/>
                  <a:pt x="17952" y="1206"/>
                  <a:pt x="17684" y="968"/>
                </a:cubicBezTo>
                <a:cubicBezTo>
                  <a:pt x="17535" y="834"/>
                  <a:pt x="17401" y="670"/>
                  <a:pt x="17238" y="551"/>
                </a:cubicBezTo>
                <a:cubicBezTo>
                  <a:pt x="16940" y="373"/>
                  <a:pt x="16642" y="224"/>
                  <a:pt x="16345" y="60"/>
                </a:cubicBezTo>
                <a:cubicBezTo>
                  <a:pt x="16300" y="30"/>
                  <a:pt x="16270" y="15"/>
                  <a:pt x="16225" y="0"/>
                </a:cubicBezTo>
                <a:lnTo>
                  <a:pt x="15541" y="0"/>
                </a:lnTo>
                <a:cubicBezTo>
                  <a:pt x="15050" y="60"/>
                  <a:pt x="14633" y="283"/>
                  <a:pt x="14276" y="626"/>
                </a:cubicBezTo>
                <a:cubicBezTo>
                  <a:pt x="14127" y="760"/>
                  <a:pt x="13993" y="908"/>
                  <a:pt x="13844" y="1027"/>
                </a:cubicBezTo>
                <a:cubicBezTo>
                  <a:pt x="13598" y="1221"/>
                  <a:pt x="13323" y="1318"/>
                  <a:pt x="13048" y="1318"/>
                </a:cubicBezTo>
                <a:cubicBezTo>
                  <a:pt x="12772" y="1318"/>
                  <a:pt x="12497" y="1221"/>
                  <a:pt x="12251" y="1027"/>
                </a:cubicBezTo>
                <a:cubicBezTo>
                  <a:pt x="12102" y="894"/>
                  <a:pt x="11953" y="760"/>
                  <a:pt x="11805" y="611"/>
                </a:cubicBezTo>
                <a:cubicBezTo>
                  <a:pt x="11447" y="268"/>
                  <a:pt x="11031" y="60"/>
                  <a:pt x="10525" y="0"/>
                </a:cubicBezTo>
                <a:lnTo>
                  <a:pt x="10063" y="0"/>
                </a:lnTo>
                <a:cubicBezTo>
                  <a:pt x="9572" y="60"/>
                  <a:pt x="9155" y="268"/>
                  <a:pt x="8798" y="611"/>
                </a:cubicBezTo>
                <a:cubicBezTo>
                  <a:pt x="8634" y="760"/>
                  <a:pt x="8470" y="923"/>
                  <a:pt x="8307" y="1057"/>
                </a:cubicBezTo>
                <a:cubicBezTo>
                  <a:pt x="8083" y="1236"/>
                  <a:pt x="7819" y="1325"/>
                  <a:pt x="7555" y="1325"/>
                </a:cubicBezTo>
                <a:cubicBezTo>
                  <a:pt x="7291" y="1325"/>
                  <a:pt x="7027" y="1236"/>
                  <a:pt x="6803" y="1057"/>
                </a:cubicBezTo>
                <a:cubicBezTo>
                  <a:pt x="6595" y="894"/>
                  <a:pt x="6416" y="715"/>
                  <a:pt x="6223" y="536"/>
                </a:cubicBezTo>
                <a:cubicBezTo>
                  <a:pt x="5895" y="239"/>
                  <a:pt x="5493" y="60"/>
                  <a:pt x="5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199700" y="895776"/>
            <a:ext cx="6744600" cy="1032000"/>
          </a:xfrm>
          <a:prstGeom prst="rect">
            <a:avLst/>
          </a:prstGeom>
        </p:spPr>
        <p:txBody>
          <a:bodyPr anchorCtr="0" anchor="t" bIns="91425" lIns="91425" spcFirstLastPara="1" rIns="91425" wrap="square" tIns="91425">
            <a:noAutofit/>
          </a:bodyPr>
          <a:lstStyle>
            <a:lvl1pPr lvl="0">
              <a:lnSpc>
                <a:spcPct val="75000"/>
              </a:lnSpc>
              <a:spcBef>
                <a:spcPts val="0"/>
              </a:spcBef>
              <a:spcAft>
                <a:spcPts val="0"/>
              </a:spcAft>
              <a:buClr>
                <a:srgbClr val="191919"/>
              </a:buClr>
              <a:buSzPts val="5200"/>
              <a:buNone/>
              <a:defRPr sz="8500">
                <a:solidFill>
                  <a:schemeClr val="dk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3192900" y="3442149"/>
            <a:ext cx="2758200" cy="651900"/>
          </a:xfrm>
          <a:prstGeom prst="rect">
            <a:avLst/>
          </a:prstGeom>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solidFill>
                  <a:schemeClr val="l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5" name="Google Shape;15;p2"/>
          <p:cNvSpPr txBox="1"/>
          <p:nvPr>
            <p:ph idx="2" type="ctrTitle"/>
          </p:nvPr>
        </p:nvSpPr>
        <p:spPr>
          <a:xfrm>
            <a:off x="1199700" y="1916595"/>
            <a:ext cx="6744600" cy="5235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lt2"/>
              </a:buClr>
              <a:buSzPts val="4000"/>
              <a:buNone/>
              <a:defRPr sz="4000">
                <a:solidFill>
                  <a:schemeClr val="lt2"/>
                </a:solidFill>
              </a:defRPr>
            </a:lvl1pPr>
            <a:lvl2pPr lvl="1" rtl="0" algn="ctr">
              <a:spcBef>
                <a:spcPts val="0"/>
              </a:spcBef>
              <a:spcAft>
                <a:spcPts val="0"/>
              </a:spcAft>
              <a:buClr>
                <a:schemeClr val="lt2"/>
              </a:buClr>
              <a:buSzPts val="4000"/>
              <a:buNone/>
              <a:defRPr sz="4000">
                <a:solidFill>
                  <a:schemeClr val="lt2"/>
                </a:solidFill>
              </a:defRPr>
            </a:lvl2pPr>
            <a:lvl3pPr lvl="2" rtl="0" algn="ctr">
              <a:spcBef>
                <a:spcPts val="0"/>
              </a:spcBef>
              <a:spcAft>
                <a:spcPts val="0"/>
              </a:spcAft>
              <a:buClr>
                <a:schemeClr val="lt2"/>
              </a:buClr>
              <a:buSzPts val="4000"/>
              <a:buNone/>
              <a:defRPr sz="4000">
                <a:solidFill>
                  <a:schemeClr val="lt2"/>
                </a:solidFill>
              </a:defRPr>
            </a:lvl3pPr>
            <a:lvl4pPr lvl="3" rtl="0" algn="ctr">
              <a:spcBef>
                <a:spcPts val="0"/>
              </a:spcBef>
              <a:spcAft>
                <a:spcPts val="0"/>
              </a:spcAft>
              <a:buClr>
                <a:schemeClr val="lt2"/>
              </a:buClr>
              <a:buSzPts val="4000"/>
              <a:buNone/>
              <a:defRPr sz="4000">
                <a:solidFill>
                  <a:schemeClr val="lt2"/>
                </a:solidFill>
              </a:defRPr>
            </a:lvl4pPr>
            <a:lvl5pPr lvl="4" rtl="0" algn="ctr">
              <a:spcBef>
                <a:spcPts val="0"/>
              </a:spcBef>
              <a:spcAft>
                <a:spcPts val="0"/>
              </a:spcAft>
              <a:buClr>
                <a:schemeClr val="lt2"/>
              </a:buClr>
              <a:buSzPts val="4000"/>
              <a:buNone/>
              <a:defRPr sz="4000">
                <a:solidFill>
                  <a:schemeClr val="lt2"/>
                </a:solidFill>
              </a:defRPr>
            </a:lvl5pPr>
            <a:lvl6pPr lvl="5" rtl="0" algn="ctr">
              <a:spcBef>
                <a:spcPts val="0"/>
              </a:spcBef>
              <a:spcAft>
                <a:spcPts val="0"/>
              </a:spcAft>
              <a:buClr>
                <a:schemeClr val="lt2"/>
              </a:buClr>
              <a:buSzPts val="4000"/>
              <a:buNone/>
              <a:defRPr sz="4000">
                <a:solidFill>
                  <a:schemeClr val="lt2"/>
                </a:solidFill>
              </a:defRPr>
            </a:lvl6pPr>
            <a:lvl7pPr lvl="6" rtl="0" algn="ctr">
              <a:spcBef>
                <a:spcPts val="0"/>
              </a:spcBef>
              <a:spcAft>
                <a:spcPts val="0"/>
              </a:spcAft>
              <a:buClr>
                <a:schemeClr val="lt2"/>
              </a:buClr>
              <a:buSzPts val="4000"/>
              <a:buNone/>
              <a:defRPr sz="4000">
                <a:solidFill>
                  <a:schemeClr val="lt2"/>
                </a:solidFill>
              </a:defRPr>
            </a:lvl7pPr>
            <a:lvl8pPr lvl="7" rtl="0" algn="ctr">
              <a:spcBef>
                <a:spcPts val="0"/>
              </a:spcBef>
              <a:spcAft>
                <a:spcPts val="0"/>
              </a:spcAft>
              <a:buClr>
                <a:schemeClr val="lt2"/>
              </a:buClr>
              <a:buSzPts val="4000"/>
              <a:buNone/>
              <a:defRPr sz="4000">
                <a:solidFill>
                  <a:schemeClr val="lt2"/>
                </a:solidFill>
              </a:defRPr>
            </a:lvl8pPr>
            <a:lvl9pPr lvl="8" rtl="0" algn="ctr">
              <a:spcBef>
                <a:spcPts val="0"/>
              </a:spcBef>
              <a:spcAft>
                <a:spcPts val="0"/>
              </a:spcAft>
              <a:buClr>
                <a:schemeClr val="lt2"/>
              </a:buClr>
              <a:buSzPts val="4000"/>
              <a:buNone/>
              <a:defRPr sz="4000">
                <a:solidFill>
                  <a:schemeClr val="lt2"/>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11"/>
          <p:cNvSpPr/>
          <p:nvPr/>
        </p:nvSpPr>
        <p:spPr>
          <a:xfrm>
            <a:off x="7462552"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1804200" y="539550"/>
            <a:ext cx="5535600" cy="40644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1"/>
          <p:cNvSpPr/>
          <p:nvPr/>
        </p:nvSpPr>
        <p:spPr>
          <a:xfrm>
            <a:off x="713227"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713227"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7462552"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txBox="1"/>
          <p:nvPr>
            <p:ph hasCustomPrompt="1" type="title"/>
          </p:nvPr>
        </p:nvSpPr>
        <p:spPr>
          <a:xfrm>
            <a:off x="2268450" y="1475250"/>
            <a:ext cx="4607100" cy="1438500"/>
          </a:xfrm>
          <a:prstGeom prst="rect">
            <a:avLst/>
          </a:prstGeom>
          <a:noFill/>
        </p:spPr>
        <p:txBody>
          <a:bodyPr anchorCtr="0" anchor="b" bIns="91425" lIns="91425" spcFirstLastPara="1" rIns="91425" wrap="square" tIns="91425">
            <a:noAutofit/>
          </a:bodyPr>
          <a:lstStyle>
            <a:lvl1pPr lvl="0" rtl="0">
              <a:spcBef>
                <a:spcPts val="0"/>
              </a:spcBef>
              <a:spcAft>
                <a:spcPts val="0"/>
              </a:spcAft>
              <a:buSzPts val="3000"/>
              <a:buNone/>
              <a:defRPr sz="10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1"/>
          <p:cNvSpPr txBox="1"/>
          <p:nvPr>
            <p:ph idx="1" type="subTitle"/>
          </p:nvPr>
        </p:nvSpPr>
        <p:spPr>
          <a:xfrm>
            <a:off x="3372300" y="2958500"/>
            <a:ext cx="2399400" cy="65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accent1"/>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3"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2">
    <p:bg>
      <p:bgPr>
        <a:blipFill>
          <a:blip r:embed="rId2">
            <a:alphaModFix/>
          </a:blip>
          <a:stretch>
            <a:fillRect/>
          </a:stretch>
        </a:blipFill>
      </p:bgPr>
    </p:bg>
    <p:spTree>
      <p:nvGrpSpPr>
        <p:cNvPr id="84" name="Shape 84"/>
        <p:cNvGrpSpPr/>
        <p:nvPr/>
      </p:nvGrpSpPr>
      <p:grpSpPr>
        <a:xfrm>
          <a:off x="0" y="0"/>
          <a:ext cx="0" cy="0"/>
          <a:chOff x="0" y="0"/>
          <a:chExt cx="0" cy="0"/>
        </a:xfrm>
      </p:grpSpPr>
      <p:sp>
        <p:nvSpPr>
          <p:cNvPr id="85" name="Google Shape;85;p13"/>
          <p:cNvSpPr/>
          <p:nvPr/>
        </p:nvSpPr>
        <p:spPr>
          <a:xfrm>
            <a:off x="7467138" y="135601"/>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249713" y="356063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txBox="1"/>
          <p:nvPr>
            <p:ph type="ctrTitle"/>
          </p:nvPr>
        </p:nvSpPr>
        <p:spPr>
          <a:xfrm>
            <a:off x="1048375"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89" name="Google Shape;89;p13"/>
          <p:cNvSpPr txBox="1"/>
          <p:nvPr>
            <p:ph idx="1" type="subTitle"/>
          </p:nvPr>
        </p:nvSpPr>
        <p:spPr>
          <a:xfrm>
            <a:off x="2421000" y="2274325"/>
            <a:ext cx="2110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0" name="Google Shape;90;p13"/>
          <p:cNvSpPr txBox="1"/>
          <p:nvPr>
            <p:ph hasCustomPrompt="1" idx="2" type="title"/>
          </p:nvPr>
        </p:nvSpPr>
        <p:spPr>
          <a:xfrm>
            <a:off x="1192338" y="1935250"/>
            <a:ext cx="1171800" cy="879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8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p:nvPr>
            <p:ph idx="3" type="subTitle"/>
          </p:nvPr>
        </p:nvSpPr>
        <p:spPr>
          <a:xfrm>
            <a:off x="2421000" y="1935250"/>
            <a:ext cx="2110800" cy="45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2" name="Google Shape;92;p13"/>
          <p:cNvSpPr txBox="1"/>
          <p:nvPr>
            <p:ph idx="4" type="subTitle"/>
          </p:nvPr>
        </p:nvSpPr>
        <p:spPr>
          <a:xfrm>
            <a:off x="5840601" y="2274325"/>
            <a:ext cx="2110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13"/>
          <p:cNvSpPr txBox="1"/>
          <p:nvPr>
            <p:ph hasCustomPrompt="1" idx="5" type="title"/>
          </p:nvPr>
        </p:nvSpPr>
        <p:spPr>
          <a:xfrm>
            <a:off x="4611938" y="1935250"/>
            <a:ext cx="1171800" cy="879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8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p:nvPr>
            <p:ph idx="6" type="subTitle"/>
          </p:nvPr>
        </p:nvSpPr>
        <p:spPr>
          <a:xfrm>
            <a:off x="5840601" y="1935250"/>
            <a:ext cx="2110800" cy="45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5" name="Google Shape;95;p13"/>
          <p:cNvSpPr txBox="1"/>
          <p:nvPr>
            <p:ph idx="7" type="subTitle"/>
          </p:nvPr>
        </p:nvSpPr>
        <p:spPr>
          <a:xfrm>
            <a:off x="2421001" y="3474625"/>
            <a:ext cx="2110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6" name="Google Shape;96;p13"/>
          <p:cNvSpPr txBox="1"/>
          <p:nvPr>
            <p:ph hasCustomPrompt="1" idx="8" type="title"/>
          </p:nvPr>
        </p:nvSpPr>
        <p:spPr>
          <a:xfrm>
            <a:off x="1192338" y="3135550"/>
            <a:ext cx="1171800" cy="879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8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p:nvPr>
            <p:ph idx="9" type="subTitle"/>
          </p:nvPr>
        </p:nvSpPr>
        <p:spPr>
          <a:xfrm>
            <a:off x="2421001" y="3135550"/>
            <a:ext cx="2110800" cy="45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98" name="Google Shape;98;p13"/>
          <p:cNvSpPr txBox="1"/>
          <p:nvPr>
            <p:ph idx="13" type="subTitle"/>
          </p:nvPr>
        </p:nvSpPr>
        <p:spPr>
          <a:xfrm>
            <a:off x="5840601" y="3474625"/>
            <a:ext cx="2110800" cy="540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3"/>
          <p:cNvSpPr txBox="1"/>
          <p:nvPr>
            <p:ph hasCustomPrompt="1" idx="14" type="title"/>
          </p:nvPr>
        </p:nvSpPr>
        <p:spPr>
          <a:xfrm>
            <a:off x="4611938" y="3135550"/>
            <a:ext cx="1171800" cy="8796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3000"/>
              <a:buNone/>
              <a:defRPr sz="82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idx="15" type="subTitle"/>
          </p:nvPr>
        </p:nvSpPr>
        <p:spPr>
          <a:xfrm>
            <a:off x="5840601" y="3135550"/>
            <a:ext cx="2110800" cy="450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14"/>
          <p:cNvPicPr preferRelativeResize="0"/>
          <p:nvPr/>
        </p:nvPicPr>
        <p:blipFill rotWithShape="1">
          <a:blip r:embed="rId3">
            <a:alphaModFix/>
          </a:blip>
          <a:srcRect b="0" l="29031" r="29027" t="0"/>
          <a:stretch/>
        </p:blipFill>
        <p:spPr>
          <a:xfrm flipH="1" rot="-2226467">
            <a:off x="7426906" y="-989403"/>
            <a:ext cx="3178617" cy="4263105"/>
          </a:xfrm>
          <a:prstGeom prst="rect">
            <a:avLst/>
          </a:prstGeom>
          <a:noFill/>
          <a:ln>
            <a:noFill/>
          </a:ln>
        </p:spPr>
      </p:pic>
      <p:pic>
        <p:nvPicPr>
          <p:cNvPr id="103" name="Google Shape;103;p14"/>
          <p:cNvPicPr preferRelativeResize="0"/>
          <p:nvPr/>
        </p:nvPicPr>
        <p:blipFill rotWithShape="1">
          <a:blip r:embed="rId4">
            <a:alphaModFix/>
          </a:blip>
          <a:srcRect b="0" l="20132" r="20126" t="0"/>
          <a:stretch/>
        </p:blipFill>
        <p:spPr>
          <a:xfrm flipH="1">
            <a:off x="-1100850" y="3217675"/>
            <a:ext cx="4500905" cy="4238001"/>
          </a:xfrm>
          <a:prstGeom prst="rect">
            <a:avLst/>
          </a:prstGeom>
          <a:noFill/>
          <a:ln>
            <a:noFill/>
          </a:ln>
        </p:spPr>
      </p:pic>
      <p:sp>
        <p:nvSpPr>
          <p:cNvPr id="104" name="Google Shape;104;p14"/>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06" name="Google Shape;106;p14"/>
          <p:cNvSpPr/>
          <p:nvPr/>
        </p:nvSpPr>
        <p:spPr>
          <a:xfrm flipH="1">
            <a:off x="-728083"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flipH="1">
            <a:off x="8416367"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15"/>
          <p:cNvSpPr/>
          <p:nvPr/>
        </p:nvSpPr>
        <p:spPr>
          <a:xfrm flipH="1">
            <a:off x="7467138" y="356063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5"/>
          <p:cNvSpPr/>
          <p:nvPr/>
        </p:nvSpPr>
        <p:spPr>
          <a:xfrm flipH="1">
            <a:off x="249713" y="135601"/>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5"/>
          <p:cNvSpPr txBox="1"/>
          <p:nvPr>
            <p:ph type="ctrTitle"/>
          </p:nvPr>
        </p:nvSpPr>
        <p:spPr>
          <a:xfrm>
            <a:off x="1048375"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3" name="Google Shape;113;p15"/>
          <p:cNvSpPr txBox="1"/>
          <p:nvPr>
            <p:ph idx="1" type="subTitle"/>
          </p:nvPr>
        </p:nvSpPr>
        <p:spPr>
          <a:xfrm>
            <a:off x="5145000" y="2061000"/>
            <a:ext cx="2648400" cy="1885200"/>
          </a:xfrm>
          <a:prstGeom prst="rect">
            <a:avLst/>
          </a:prstGeom>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solidFill>
                  <a:schemeClr val="lt2"/>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6"/>
          <p:cNvSpPr/>
          <p:nvPr/>
        </p:nvSpPr>
        <p:spPr>
          <a:xfrm flipH="1">
            <a:off x="249838" y="135601"/>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a:off x="7467263" y="356063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713350"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txBox="1"/>
          <p:nvPr>
            <p:ph type="ctrTitle"/>
          </p:nvPr>
        </p:nvSpPr>
        <p:spPr>
          <a:xfrm>
            <a:off x="1048500"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19" name="Google Shape;119;p16"/>
          <p:cNvSpPr txBox="1"/>
          <p:nvPr>
            <p:ph idx="1" type="subTitle"/>
          </p:nvPr>
        </p:nvSpPr>
        <p:spPr>
          <a:xfrm>
            <a:off x="1746214" y="3047625"/>
            <a:ext cx="1789500" cy="9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0" name="Google Shape;120;p16"/>
          <p:cNvSpPr txBox="1"/>
          <p:nvPr>
            <p:ph idx="2" type="subTitle"/>
          </p:nvPr>
        </p:nvSpPr>
        <p:spPr>
          <a:xfrm>
            <a:off x="1746214" y="2708550"/>
            <a:ext cx="17895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1" name="Google Shape;121;p16"/>
          <p:cNvSpPr txBox="1"/>
          <p:nvPr>
            <p:ph idx="3" type="subTitle"/>
          </p:nvPr>
        </p:nvSpPr>
        <p:spPr>
          <a:xfrm>
            <a:off x="3677250" y="3047625"/>
            <a:ext cx="1789500" cy="9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2" name="Google Shape;122;p16"/>
          <p:cNvSpPr txBox="1"/>
          <p:nvPr>
            <p:ph idx="4" type="subTitle"/>
          </p:nvPr>
        </p:nvSpPr>
        <p:spPr>
          <a:xfrm>
            <a:off x="3677250" y="2708550"/>
            <a:ext cx="17895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3" name="Google Shape;123;p16"/>
          <p:cNvSpPr txBox="1"/>
          <p:nvPr>
            <p:ph idx="5" type="subTitle"/>
          </p:nvPr>
        </p:nvSpPr>
        <p:spPr>
          <a:xfrm>
            <a:off x="5608286" y="3047625"/>
            <a:ext cx="1789500" cy="986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4" name="Google Shape;124;p16"/>
          <p:cNvSpPr txBox="1"/>
          <p:nvPr>
            <p:ph idx="6" type="subTitle"/>
          </p:nvPr>
        </p:nvSpPr>
        <p:spPr>
          <a:xfrm>
            <a:off x="5608286" y="2708550"/>
            <a:ext cx="17895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blipFill>
          <a:blip r:embed="rId2">
            <a:alphaModFix/>
          </a:blip>
          <a:stretch>
            <a:fillRect/>
          </a:stretch>
        </a:blipFill>
      </p:bgPr>
    </p:bg>
    <p:spTree>
      <p:nvGrpSpPr>
        <p:cNvPr id="125" name="Shape 125"/>
        <p:cNvGrpSpPr/>
        <p:nvPr/>
      </p:nvGrpSpPr>
      <p:grpSpPr>
        <a:xfrm>
          <a:off x="0" y="0"/>
          <a:ext cx="0" cy="0"/>
          <a:chOff x="0" y="0"/>
          <a:chExt cx="0" cy="0"/>
        </a:xfrm>
      </p:grpSpPr>
      <p:pic>
        <p:nvPicPr>
          <p:cNvPr id="126" name="Google Shape;126;p17"/>
          <p:cNvPicPr preferRelativeResize="0"/>
          <p:nvPr/>
        </p:nvPicPr>
        <p:blipFill rotWithShape="1">
          <a:blip r:embed="rId3">
            <a:alphaModFix/>
          </a:blip>
          <a:srcRect b="0" l="29031" r="29027" t="0"/>
          <a:stretch/>
        </p:blipFill>
        <p:spPr>
          <a:xfrm flipH="1" rot="-2226467">
            <a:off x="7450487" y="-989403"/>
            <a:ext cx="3178617" cy="4263105"/>
          </a:xfrm>
          <a:prstGeom prst="rect">
            <a:avLst/>
          </a:prstGeom>
          <a:noFill/>
          <a:ln>
            <a:noFill/>
          </a:ln>
        </p:spPr>
      </p:pic>
      <p:pic>
        <p:nvPicPr>
          <p:cNvPr id="127" name="Google Shape;127;p17"/>
          <p:cNvPicPr preferRelativeResize="0"/>
          <p:nvPr/>
        </p:nvPicPr>
        <p:blipFill rotWithShape="1">
          <a:blip r:embed="rId4">
            <a:alphaModFix/>
          </a:blip>
          <a:srcRect b="0" l="20132" r="20126" t="0"/>
          <a:stretch/>
        </p:blipFill>
        <p:spPr>
          <a:xfrm flipH="1">
            <a:off x="-1077269" y="3217675"/>
            <a:ext cx="4500905" cy="4238001"/>
          </a:xfrm>
          <a:prstGeom prst="rect">
            <a:avLst/>
          </a:prstGeom>
          <a:noFill/>
          <a:ln>
            <a:noFill/>
          </a:ln>
        </p:spPr>
      </p:pic>
      <p:sp>
        <p:nvSpPr>
          <p:cNvPr id="128" name="Google Shape;128;p17"/>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7"/>
          <p:cNvSpPr/>
          <p:nvPr/>
        </p:nvSpPr>
        <p:spPr>
          <a:xfrm flipH="1">
            <a:off x="-704502"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7"/>
          <p:cNvSpPr/>
          <p:nvPr/>
        </p:nvSpPr>
        <p:spPr>
          <a:xfrm flipH="1">
            <a:off x="8439948"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type="ctrTitle"/>
          </p:nvPr>
        </p:nvSpPr>
        <p:spPr>
          <a:xfrm>
            <a:off x="1048500"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32" name="Google Shape;132;p17"/>
          <p:cNvSpPr txBox="1"/>
          <p:nvPr>
            <p:ph idx="1" type="subTitle"/>
          </p:nvPr>
        </p:nvSpPr>
        <p:spPr>
          <a:xfrm>
            <a:off x="1437838" y="3509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3" name="Google Shape;133;p17"/>
          <p:cNvSpPr txBox="1"/>
          <p:nvPr>
            <p:ph idx="2" type="subTitle"/>
          </p:nvPr>
        </p:nvSpPr>
        <p:spPr>
          <a:xfrm>
            <a:off x="1437812" y="3170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4" name="Google Shape;134;p17"/>
          <p:cNvSpPr txBox="1"/>
          <p:nvPr>
            <p:ph idx="3" type="subTitle"/>
          </p:nvPr>
        </p:nvSpPr>
        <p:spPr>
          <a:xfrm>
            <a:off x="3607805" y="3509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17"/>
          <p:cNvSpPr txBox="1"/>
          <p:nvPr>
            <p:ph idx="4" type="subTitle"/>
          </p:nvPr>
        </p:nvSpPr>
        <p:spPr>
          <a:xfrm>
            <a:off x="3607795" y="3170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6" name="Google Shape;136;p17"/>
          <p:cNvSpPr txBox="1"/>
          <p:nvPr>
            <p:ph idx="5" type="subTitle"/>
          </p:nvPr>
        </p:nvSpPr>
        <p:spPr>
          <a:xfrm>
            <a:off x="5778341" y="3509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17"/>
          <p:cNvSpPr txBox="1"/>
          <p:nvPr>
            <p:ph idx="6" type="subTitle"/>
          </p:nvPr>
        </p:nvSpPr>
        <p:spPr>
          <a:xfrm>
            <a:off x="5778338" y="3170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38" name="Google Shape;138;p17"/>
          <p:cNvSpPr txBox="1"/>
          <p:nvPr>
            <p:ph idx="7" type="subTitle"/>
          </p:nvPr>
        </p:nvSpPr>
        <p:spPr>
          <a:xfrm>
            <a:off x="1437838" y="2311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17"/>
          <p:cNvSpPr txBox="1"/>
          <p:nvPr>
            <p:ph idx="8" type="subTitle"/>
          </p:nvPr>
        </p:nvSpPr>
        <p:spPr>
          <a:xfrm>
            <a:off x="1437812" y="1972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0" name="Google Shape;140;p17"/>
          <p:cNvSpPr txBox="1"/>
          <p:nvPr>
            <p:ph idx="9" type="subTitle"/>
          </p:nvPr>
        </p:nvSpPr>
        <p:spPr>
          <a:xfrm>
            <a:off x="3607805" y="2311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17"/>
          <p:cNvSpPr txBox="1"/>
          <p:nvPr>
            <p:ph idx="13" type="subTitle"/>
          </p:nvPr>
        </p:nvSpPr>
        <p:spPr>
          <a:xfrm>
            <a:off x="3607795" y="1972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42" name="Google Shape;142;p17"/>
          <p:cNvSpPr txBox="1"/>
          <p:nvPr>
            <p:ph idx="14" type="subTitle"/>
          </p:nvPr>
        </p:nvSpPr>
        <p:spPr>
          <a:xfrm>
            <a:off x="5778341" y="2311685"/>
            <a:ext cx="1928400" cy="58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3" name="Google Shape;143;p17"/>
          <p:cNvSpPr txBox="1"/>
          <p:nvPr>
            <p:ph idx="15" type="subTitle"/>
          </p:nvPr>
        </p:nvSpPr>
        <p:spPr>
          <a:xfrm>
            <a:off x="5778338" y="1972610"/>
            <a:ext cx="1928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18"/>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8"/>
          <p:cNvSpPr/>
          <p:nvPr/>
        </p:nvSpPr>
        <p:spPr>
          <a:xfrm>
            <a:off x="-713700"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8430775"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flipH="1">
            <a:off x="0" y="2431417"/>
            <a:ext cx="9144024" cy="4687080"/>
          </a:xfrm>
          <a:custGeom>
            <a:rect b="b" l="l" r="r" t="t"/>
            <a:pathLst>
              <a:path extrusionOk="0" h="23340" w="45534">
                <a:moveTo>
                  <a:pt x="4541" y="0"/>
                </a:moveTo>
                <a:cubicBezTo>
                  <a:pt x="4079" y="75"/>
                  <a:pt x="3678" y="253"/>
                  <a:pt x="3335" y="566"/>
                </a:cubicBezTo>
                <a:cubicBezTo>
                  <a:pt x="3186" y="715"/>
                  <a:pt x="3037" y="864"/>
                  <a:pt x="2874" y="998"/>
                </a:cubicBezTo>
                <a:cubicBezTo>
                  <a:pt x="2623" y="1212"/>
                  <a:pt x="2339" y="1320"/>
                  <a:pt x="2053" y="1320"/>
                </a:cubicBezTo>
                <a:cubicBezTo>
                  <a:pt x="1762" y="1320"/>
                  <a:pt x="1469" y="1208"/>
                  <a:pt x="1207" y="983"/>
                </a:cubicBezTo>
                <a:cubicBezTo>
                  <a:pt x="998" y="804"/>
                  <a:pt x="820" y="596"/>
                  <a:pt x="596" y="432"/>
                </a:cubicBezTo>
                <a:cubicBezTo>
                  <a:pt x="418" y="298"/>
                  <a:pt x="224" y="209"/>
                  <a:pt x="1" y="75"/>
                </a:cubicBezTo>
                <a:lnTo>
                  <a:pt x="1" y="23340"/>
                </a:lnTo>
                <a:lnTo>
                  <a:pt x="45534" y="23340"/>
                </a:lnTo>
                <a:lnTo>
                  <a:pt x="45534" y="1221"/>
                </a:lnTo>
                <a:cubicBezTo>
                  <a:pt x="45340" y="1057"/>
                  <a:pt x="45117" y="923"/>
                  <a:pt x="44938" y="745"/>
                </a:cubicBezTo>
                <a:cubicBezTo>
                  <a:pt x="44566" y="402"/>
                  <a:pt x="44164" y="105"/>
                  <a:pt x="43658" y="15"/>
                </a:cubicBezTo>
                <a:cubicBezTo>
                  <a:pt x="43599" y="0"/>
                  <a:pt x="43539" y="0"/>
                  <a:pt x="43480" y="0"/>
                </a:cubicBezTo>
                <a:lnTo>
                  <a:pt x="43048" y="0"/>
                </a:lnTo>
                <a:cubicBezTo>
                  <a:pt x="42586" y="45"/>
                  <a:pt x="42199" y="239"/>
                  <a:pt x="41857" y="551"/>
                </a:cubicBezTo>
                <a:cubicBezTo>
                  <a:pt x="41664" y="715"/>
                  <a:pt x="41500" y="879"/>
                  <a:pt x="41306" y="1042"/>
                </a:cubicBezTo>
                <a:cubicBezTo>
                  <a:pt x="41076" y="1228"/>
                  <a:pt x="40804" y="1321"/>
                  <a:pt x="40532" y="1321"/>
                </a:cubicBezTo>
                <a:cubicBezTo>
                  <a:pt x="40261" y="1321"/>
                  <a:pt x="39989" y="1228"/>
                  <a:pt x="39758" y="1042"/>
                </a:cubicBezTo>
                <a:cubicBezTo>
                  <a:pt x="39550" y="879"/>
                  <a:pt x="39371" y="685"/>
                  <a:pt x="39178" y="521"/>
                </a:cubicBezTo>
                <a:cubicBezTo>
                  <a:pt x="38850" y="224"/>
                  <a:pt x="38463" y="60"/>
                  <a:pt x="38032" y="0"/>
                </a:cubicBezTo>
                <a:lnTo>
                  <a:pt x="37570" y="0"/>
                </a:lnTo>
                <a:cubicBezTo>
                  <a:pt x="37124" y="45"/>
                  <a:pt x="36737" y="224"/>
                  <a:pt x="36394" y="507"/>
                </a:cubicBezTo>
                <a:cubicBezTo>
                  <a:pt x="36216" y="655"/>
                  <a:pt x="36052" y="819"/>
                  <a:pt x="35888" y="983"/>
                </a:cubicBezTo>
                <a:cubicBezTo>
                  <a:pt x="35623" y="1210"/>
                  <a:pt x="35328" y="1325"/>
                  <a:pt x="35033" y="1325"/>
                </a:cubicBezTo>
                <a:cubicBezTo>
                  <a:pt x="34747" y="1325"/>
                  <a:pt x="34462" y="1217"/>
                  <a:pt x="34206" y="998"/>
                </a:cubicBezTo>
                <a:cubicBezTo>
                  <a:pt x="34013" y="819"/>
                  <a:pt x="33834" y="640"/>
                  <a:pt x="33626" y="477"/>
                </a:cubicBezTo>
                <a:cubicBezTo>
                  <a:pt x="33388" y="268"/>
                  <a:pt x="33120" y="105"/>
                  <a:pt x="32792" y="75"/>
                </a:cubicBezTo>
                <a:cubicBezTo>
                  <a:pt x="32748" y="75"/>
                  <a:pt x="32718" y="15"/>
                  <a:pt x="32673" y="0"/>
                </a:cubicBezTo>
                <a:lnTo>
                  <a:pt x="32048" y="0"/>
                </a:lnTo>
                <a:cubicBezTo>
                  <a:pt x="31542" y="60"/>
                  <a:pt x="31110" y="283"/>
                  <a:pt x="30753" y="640"/>
                </a:cubicBezTo>
                <a:cubicBezTo>
                  <a:pt x="30619" y="774"/>
                  <a:pt x="30485" y="908"/>
                  <a:pt x="30336" y="1027"/>
                </a:cubicBezTo>
                <a:cubicBezTo>
                  <a:pt x="30091" y="1221"/>
                  <a:pt x="29815" y="1318"/>
                  <a:pt x="29540" y="1318"/>
                </a:cubicBezTo>
                <a:cubicBezTo>
                  <a:pt x="29265" y="1318"/>
                  <a:pt x="28989" y="1221"/>
                  <a:pt x="28744" y="1027"/>
                </a:cubicBezTo>
                <a:cubicBezTo>
                  <a:pt x="28580" y="894"/>
                  <a:pt x="28431" y="730"/>
                  <a:pt x="28267" y="581"/>
                </a:cubicBezTo>
                <a:cubicBezTo>
                  <a:pt x="27910" y="268"/>
                  <a:pt x="27508" y="60"/>
                  <a:pt x="27017" y="0"/>
                </a:cubicBezTo>
                <a:lnTo>
                  <a:pt x="26556" y="0"/>
                </a:lnTo>
                <a:cubicBezTo>
                  <a:pt x="26094" y="45"/>
                  <a:pt x="25707" y="239"/>
                  <a:pt x="25350" y="551"/>
                </a:cubicBezTo>
                <a:cubicBezTo>
                  <a:pt x="25171" y="715"/>
                  <a:pt x="24993" y="894"/>
                  <a:pt x="24799" y="1057"/>
                </a:cubicBezTo>
                <a:cubicBezTo>
                  <a:pt x="24571" y="1234"/>
                  <a:pt x="24306" y="1323"/>
                  <a:pt x="24043" y="1323"/>
                </a:cubicBezTo>
                <a:cubicBezTo>
                  <a:pt x="23774" y="1323"/>
                  <a:pt x="23506" y="1230"/>
                  <a:pt x="23281" y="1042"/>
                </a:cubicBezTo>
                <a:cubicBezTo>
                  <a:pt x="23072" y="879"/>
                  <a:pt x="22879" y="685"/>
                  <a:pt x="22671" y="507"/>
                </a:cubicBezTo>
                <a:cubicBezTo>
                  <a:pt x="22343" y="224"/>
                  <a:pt x="21971" y="60"/>
                  <a:pt x="21539" y="0"/>
                </a:cubicBezTo>
                <a:lnTo>
                  <a:pt x="21078" y="0"/>
                </a:lnTo>
                <a:cubicBezTo>
                  <a:pt x="20616" y="45"/>
                  <a:pt x="20229" y="224"/>
                  <a:pt x="19887" y="521"/>
                </a:cubicBezTo>
                <a:cubicBezTo>
                  <a:pt x="19723" y="670"/>
                  <a:pt x="19575" y="819"/>
                  <a:pt x="19411" y="968"/>
                </a:cubicBezTo>
                <a:cubicBezTo>
                  <a:pt x="19143" y="1206"/>
                  <a:pt x="18845" y="1325"/>
                  <a:pt x="18547" y="1325"/>
                </a:cubicBezTo>
                <a:cubicBezTo>
                  <a:pt x="18250" y="1325"/>
                  <a:pt x="17952" y="1206"/>
                  <a:pt x="17684" y="968"/>
                </a:cubicBezTo>
                <a:cubicBezTo>
                  <a:pt x="17535" y="834"/>
                  <a:pt x="17401" y="670"/>
                  <a:pt x="17238" y="551"/>
                </a:cubicBezTo>
                <a:cubicBezTo>
                  <a:pt x="16940" y="373"/>
                  <a:pt x="16642" y="224"/>
                  <a:pt x="16345" y="60"/>
                </a:cubicBezTo>
                <a:cubicBezTo>
                  <a:pt x="16300" y="30"/>
                  <a:pt x="16270" y="15"/>
                  <a:pt x="16225" y="0"/>
                </a:cubicBezTo>
                <a:lnTo>
                  <a:pt x="15541" y="0"/>
                </a:lnTo>
                <a:cubicBezTo>
                  <a:pt x="15050" y="60"/>
                  <a:pt x="14633" y="283"/>
                  <a:pt x="14276" y="626"/>
                </a:cubicBezTo>
                <a:cubicBezTo>
                  <a:pt x="14127" y="760"/>
                  <a:pt x="13993" y="908"/>
                  <a:pt x="13844" y="1027"/>
                </a:cubicBezTo>
                <a:cubicBezTo>
                  <a:pt x="13598" y="1221"/>
                  <a:pt x="13323" y="1318"/>
                  <a:pt x="13048" y="1318"/>
                </a:cubicBezTo>
                <a:cubicBezTo>
                  <a:pt x="12772" y="1318"/>
                  <a:pt x="12497" y="1221"/>
                  <a:pt x="12251" y="1027"/>
                </a:cubicBezTo>
                <a:cubicBezTo>
                  <a:pt x="12102" y="894"/>
                  <a:pt x="11953" y="760"/>
                  <a:pt x="11805" y="611"/>
                </a:cubicBezTo>
                <a:cubicBezTo>
                  <a:pt x="11447" y="268"/>
                  <a:pt x="11031" y="60"/>
                  <a:pt x="10525" y="0"/>
                </a:cubicBezTo>
                <a:lnTo>
                  <a:pt x="10063" y="0"/>
                </a:lnTo>
                <a:cubicBezTo>
                  <a:pt x="9572" y="60"/>
                  <a:pt x="9155" y="268"/>
                  <a:pt x="8798" y="611"/>
                </a:cubicBezTo>
                <a:cubicBezTo>
                  <a:pt x="8634" y="760"/>
                  <a:pt x="8470" y="923"/>
                  <a:pt x="8307" y="1057"/>
                </a:cubicBezTo>
                <a:cubicBezTo>
                  <a:pt x="8083" y="1236"/>
                  <a:pt x="7819" y="1325"/>
                  <a:pt x="7555" y="1325"/>
                </a:cubicBezTo>
                <a:cubicBezTo>
                  <a:pt x="7291" y="1325"/>
                  <a:pt x="7027" y="1236"/>
                  <a:pt x="6803" y="1057"/>
                </a:cubicBezTo>
                <a:cubicBezTo>
                  <a:pt x="6595" y="894"/>
                  <a:pt x="6416" y="715"/>
                  <a:pt x="6223" y="536"/>
                </a:cubicBezTo>
                <a:cubicBezTo>
                  <a:pt x="5895" y="239"/>
                  <a:pt x="5493" y="60"/>
                  <a:pt x="5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ph hasCustomPrompt="1" type="title"/>
          </p:nvPr>
        </p:nvSpPr>
        <p:spPr>
          <a:xfrm>
            <a:off x="2268450" y="754842"/>
            <a:ext cx="4607100" cy="10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9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8"/>
          <p:cNvSpPr txBox="1"/>
          <p:nvPr>
            <p:ph idx="1" type="subTitle"/>
          </p:nvPr>
        </p:nvSpPr>
        <p:spPr>
          <a:xfrm>
            <a:off x="2268450" y="1854150"/>
            <a:ext cx="4607100" cy="368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151" name="Google Shape;151;p18"/>
          <p:cNvSpPr txBox="1"/>
          <p:nvPr>
            <p:ph hasCustomPrompt="1" idx="2" type="title"/>
          </p:nvPr>
        </p:nvSpPr>
        <p:spPr>
          <a:xfrm>
            <a:off x="2268450" y="2920842"/>
            <a:ext cx="4607100" cy="1053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9000">
                <a:solidFill>
                  <a:schemeClr val="dk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2" name="Google Shape;152;p18"/>
          <p:cNvSpPr txBox="1"/>
          <p:nvPr>
            <p:ph idx="3" type="subTitle"/>
          </p:nvPr>
        </p:nvSpPr>
        <p:spPr>
          <a:xfrm>
            <a:off x="2268450" y="4020150"/>
            <a:ext cx="4607100" cy="368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bg>
      <p:bgPr>
        <a:blipFill>
          <a:blip r:embed="rId2">
            <a:alphaModFix/>
          </a:blip>
          <a:stretch>
            <a:fillRect/>
          </a:stretch>
        </a:blipFill>
      </p:bgPr>
    </p:bg>
    <p:spTree>
      <p:nvGrpSpPr>
        <p:cNvPr id="153" name="Shape 153"/>
        <p:cNvGrpSpPr/>
        <p:nvPr/>
      </p:nvGrpSpPr>
      <p:grpSpPr>
        <a:xfrm>
          <a:off x="0" y="0"/>
          <a:ext cx="0" cy="0"/>
          <a:chOff x="0" y="0"/>
          <a:chExt cx="0" cy="0"/>
        </a:xfrm>
      </p:grpSpPr>
      <p:sp>
        <p:nvSpPr>
          <p:cNvPr id="154" name="Google Shape;154;p19"/>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713700"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8430775"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0" y="2058737"/>
            <a:ext cx="9144024" cy="4687080"/>
          </a:xfrm>
          <a:custGeom>
            <a:rect b="b" l="l" r="r" t="t"/>
            <a:pathLst>
              <a:path extrusionOk="0" h="23340" w="45534">
                <a:moveTo>
                  <a:pt x="4541" y="0"/>
                </a:moveTo>
                <a:cubicBezTo>
                  <a:pt x="4079" y="75"/>
                  <a:pt x="3678" y="253"/>
                  <a:pt x="3335" y="566"/>
                </a:cubicBezTo>
                <a:cubicBezTo>
                  <a:pt x="3186" y="715"/>
                  <a:pt x="3037" y="864"/>
                  <a:pt x="2874" y="998"/>
                </a:cubicBezTo>
                <a:cubicBezTo>
                  <a:pt x="2623" y="1212"/>
                  <a:pt x="2339" y="1320"/>
                  <a:pt x="2053" y="1320"/>
                </a:cubicBezTo>
                <a:cubicBezTo>
                  <a:pt x="1762" y="1320"/>
                  <a:pt x="1469" y="1208"/>
                  <a:pt x="1207" y="983"/>
                </a:cubicBezTo>
                <a:cubicBezTo>
                  <a:pt x="998" y="804"/>
                  <a:pt x="820" y="596"/>
                  <a:pt x="596" y="432"/>
                </a:cubicBezTo>
                <a:cubicBezTo>
                  <a:pt x="418" y="298"/>
                  <a:pt x="224" y="209"/>
                  <a:pt x="1" y="75"/>
                </a:cubicBezTo>
                <a:lnTo>
                  <a:pt x="1" y="23340"/>
                </a:lnTo>
                <a:lnTo>
                  <a:pt x="45534" y="23340"/>
                </a:lnTo>
                <a:lnTo>
                  <a:pt x="45534" y="1221"/>
                </a:lnTo>
                <a:cubicBezTo>
                  <a:pt x="45340" y="1057"/>
                  <a:pt x="45117" y="923"/>
                  <a:pt x="44938" y="745"/>
                </a:cubicBezTo>
                <a:cubicBezTo>
                  <a:pt x="44566" y="402"/>
                  <a:pt x="44164" y="105"/>
                  <a:pt x="43658" y="15"/>
                </a:cubicBezTo>
                <a:cubicBezTo>
                  <a:pt x="43599" y="0"/>
                  <a:pt x="43539" y="0"/>
                  <a:pt x="43480" y="0"/>
                </a:cubicBezTo>
                <a:lnTo>
                  <a:pt x="43048" y="0"/>
                </a:lnTo>
                <a:cubicBezTo>
                  <a:pt x="42586" y="45"/>
                  <a:pt x="42199" y="239"/>
                  <a:pt x="41857" y="551"/>
                </a:cubicBezTo>
                <a:cubicBezTo>
                  <a:pt x="41664" y="715"/>
                  <a:pt x="41500" y="879"/>
                  <a:pt x="41306" y="1042"/>
                </a:cubicBezTo>
                <a:cubicBezTo>
                  <a:pt x="41076" y="1228"/>
                  <a:pt x="40804" y="1321"/>
                  <a:pt x="40532" y="1321"/>
                </a:cubicBezTo>
                <a:cubicBezTo>
                  <a:pt x="40261" y="1321"/>
                  <a:pt x="39989" y="1228"/>
                  <a:pt x="39758" y="1042"/>
                </a:cubicBezTo>
                <a:cubicBezTo>
                  <a:pt x="39550" y="879"/>
                  <a:pt x="39371" y="685"/>
                  <a:pt x="39178" y="521"/>
                </a:cubicBezTo>
                <a:cubicBezTo>
                  <a:pt x="38850" y="224"/>
                  <a:pt x="38463" y="60"/>
                  <a:pt x="38032" y="0"/>
                </a:cubicBezTo>
                <a:lnTo>
                  <a:pt x="37570" y="0"/>
                </a:lnTo>
                <a:cubicBezTo>
                  <a:pt x="37124" y="45"/>
                  <a:pt x="36737" y="224"/>
                  <a:pt x="36394" y="507"/>
                </a:cubicBezTo>
                <a:cubicBezTo>
                  <a:pt x="36216" y="655"/>
                  <a:pt x="36052" y="819"/>
                  <a:pt x="35888" y="983"/>
                </a:cubicBezTo>
                <a:cubicBezTo>
                  <a:pt x="35623" y="1210"/>
                  <a:pt x="35328" y="1325"/>
                  <a:pt x="35033" y="1325"/>
                </a:cubicBezTo>
                <a:cubicBezTo>
                  <a:pt x="34747" y="1325"/>
                  <a:pt x="34462" y="1217"/>
                  <a:pt x="34206" y="998"/>
                </a:cubicBezTo>
                <a:cubicBezTo>
                  <a:pt x="34013" y="819"/>
                  <a:pt x="33834" y="640"/>
                  <a:pt x="33626" y="477"/>
                </a:cubicBezTo>
                <a:cubicBezTo>
                  <a:pt x="33388" y="268"/>
                  <a:pt x="33120" y="105"/>
                  <a:pt x="32792" y="75"/>
                </a:cubicBezTo>
                <a:cubicBezTo>
                  <a:pt x="32748" y="75"/>
                  <a:pt x="32718" y="15"/>
                  <a:pt x="32673" y="0"/>
                </a:cubicBezTo>
                <a:lnTo>
                  <a:pt x="32048" y="0"/>
                </a:lnTo>
                <a:cubicBezTo>
                  <a:pt x="31542" y="60"/>
                  <a:pt x="31110" y="283"/>
                  <a:pt x="30753" y="640"/>
                </a:cubicBezTo>
                <a:cubicBezTo>
                  <a:pt x="30619" y="774"/>
                  <a:pt x="30485" y="908"/>
                  <a:pt x="30336" y="1027"/>
                </a:cubicBezTo>
                <a:cubicBezTo>
                  <a:pt x="30091" y="1221"/>
                  <a:pt x="29815" y="1318"/>
                  <a:pt x="29540" y="1318"/>
                </a:cubicBezTo>
                <a:cubicBezTo>
                  <a:pt x="29265" y="1318"/>
                  <a:pt x="28989" y="1221"/>
                  <a:pt x="28744" y="1027"/>
                </a:cubicBezTo>
                <a:cubicBezTo>
                  <a:pt x="28580" y="894"/>
                  <a:pt x="28431" y="730"/>
                  <a:pt x="28267" y="581"/>
                </a:cubicBezTo>
                <a:cubicBezTo>
                  <a:pt x="27910" y="268"/>
                  <a:pt x="27508" y="60"/>
                  <a:pt x="27017" y="0"/>
                </a:cubicBezTo>
                <a:lnTo>
                  <a:pt x="26556" y="0"/>
                </a:lnTo>
                <a:cubicBezTo>
                  <a:pt x="26094" y="45"/>
                  <a:pt x="25707" y="239"/>
                  <a:pt x="25350" y="551"/>
                </a:cubicBezTo>
                <a:cubicBezTo>
                  <a:pt x="25171" y="715"/>
                  <a:pt x="24993" y="894"/>
                  <a:pt x="24799" y="1057"/>
                </a:cubicBezTo>
                <a:cubicBezTo>
                  <a:pt x="24571" y="1234"/>
                  <a:pt x="24306" y="1323"/>
                  <a:pt x="24043" y="1323"/>
                </a:cubicBezTo>
                <a:cubicBezTo>
                  <a:pt x="23774" y="1323"/>
                  <a:pt x="23506" y="1230"/>
                  <a:pt x="23281" y="1042"/>
                </a:cubicBezTo>
                <a:cubicBezTo>
                  <a:pt x="23072" y="879"/>
                  <a:pt x="22879" y="685"/>
                  <a:pt x="22671" y="507"/>
                </a:cubicBezTo>
                <a:cubicBezTo>
                  <a:pt x="22343" y="224"/>
                  <a:pt x="21971" y="60"/>
                  <a:pt x="21539" y="0"/>
                </a:cubicBezTo>
                <a:lnTo>
                  <a:pt x="21078" y="0"/>
                </a:lnTo>
                <a:cubicBezTo>
                  <a:pt x="20616" y="45"/>
                  <a:pt x="20229" y="224"/>
                  <a:pt x="19887" y="521"/>
                </a:cubicBezTo>
                <a:cubicBezTo>
                  <a:pt x="19723" y="670"/>
                  <a:pt x="19575" y="819"/>
                  <a:pt x="19411" y="968"/>
                </a:cubicBezTo>
                <a:cubicBezTo>
                  <a:pt x="19143" y="1206"/>
                  <a:pt x="18845" y="1325"/>
                  <a:pt x="18547" y="1325"/>
                </a:cubicBezTo>
                <a:cubicBezTo>
                  <a:pt x="18250" y="1325"/>
                  <a:pt x="17952" y="1206"/>
                  <a:pt x="17684" y="968"/>
                </a:cubicBezTo>
                <a:cubicBezTo>
                  <a:pt x="17535" y="834"/>
                  <a:pt x="17401" y="670"/>
                  <a:pt x="17238" y="551"/>
                </a:cubicBezTo>
                <a:cubicBezTo>
                  <a:pt x="16940" y="373"/>
                  <a:pt x="16642" y="224"/>
                  <a:pt x="16345" y="60"/>
                </a:cubicBezTo>
                <a:cubicBezTo>
                  <a:pt x="16300" y="30"/>
                  <a:pt x="16270" y="15"/>
                  <a:pt x="16225" y="0"/>
                </a:cubicBezTo>
                <a:lnTo>
                  <a:pt x="15541" y="0"/>
                </a:lnTo>
                <a:cubicBezTo>
                  <a:pt x="15050" y="60"/>
                  <a:pt x="14633" y="283"/>
                  <a:pt x="14276" y="626"/>
                </a:cubicBezTo>
                <a:cubicBezTo>
                  <a:pt x="14127" y="760"/>
                  <a:pt x="13993" y="908"/>
                  <a:pt x="13844" y="1027"/>
                </a:cubicBezTo>
                <a:cubicBezTo>
                  <a:pt x="13598" y="1221"/>
                  <a:pt x="13323" y="1318"/>
                  <a:pt x="13048" y="1318"/>
                </a:cubicBezTo>
                <a:cubicBezTo>
                  <a:pt x="12772" y="1318"/>
                  <a:pt x="12497" y="1221"/>
                  <a:pt x="12251" y="1027"/>
                </a:cubicBezTo>
                <a:cubicBezTo>
                  <a:pt x="12102" y="894"/>
                  <a:pt x="11953" y="760"/>
                  <a:pt x="11805" y="611"/>
                </a:cubicBezTo>
                <a:cubicBezTo>
                  <a:pt x="11447" y="268"/>
                  <a:pt x="11031" y="60"/>
                  <a:pt x="10525" y="0"/>
                </a:cubicBezTo>
                <a:lnTo>
                  <a:pt x="10063" y="0"/>
                </a:lnTo>
                <a:cubicBezTo>
                  <a:pt x="9572" y="60"/>
                  <a:pt x="9155" y="268"/>
                  <a:pt x="8798" y="611"/>
                </a:cubicBezTo>
                <a:cubicBezTo>
                  <a:pt x="8634" y="760"/>
                  <a:pt x="8470" y="923"/>
                  <a:pt x="8307" y="1057"/>
                </a:cubicBezTo>
                <a:cubicBezTo>
                  <a:pt x="8083" y="1236"/>
                  <a:pt x="7819" y="1325"/>
                  <a:pt x="7555" y="1325"/>
                </a:cubicBezTo>
                <a:cubicBezTo>
                  <a:pt x="7291" y="1325"/>
                  <a:pt x="7027" y="1236"/>
                  <a:pt x="6803" y="1057"/>
                </a:cubicBezTo>
                <a:cubicBezTo>
                  <a:pt x="6595" y="894"/>
                  <a:pt x="6416" y="715"/>
                  <a:pt x="6223" y="536"/>
                </a:cubicBezTo>
                <a:cubicBezTo>
                  <a:pt x="5895" y="239"/>
                  <a:pt x="5493" y="60"/>
                  <a:pt x="5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txBox="1"/>
          <p:nvPr>
            <p:ph type="ctrTitle"/>
          </p:nvPr>
        </p:nvSpPr>
        <p:spPr>
          <a:xfrm>
            <a:off x="2099100" y="674350"/>
            <a:ext cx="4945800" cy="1519200"/>
          </a:xfrm>
          <a:prstGeom prst="rect">
            <a:avLst/>
          </a:prstGeom>
        </p:spPr>
        <p:txBody>
          <a:bodyPr anchorCtr="0" anchor="ctr" bIns="91425" lIns="91425" spcFirstLastPara="1" rIns="91425" wrap="square" tIns="91425">
            <a:noAutofit/>
          </a:bodyPr>
          <a:lstStyle>
            <a:lvl1pPr lvl="0" rtl="0">
              <a:lnSpc>
                <a:spcPct val="75000"/>
              </a:lnSpc>
              <a:spcBef>
                <a:spcPts val="0"/>
              </a:spcBef>
              <a:spcAft>
                <a:spcPts val="0"/>
              </a:spcAft>
              <a:buClr>
                <a:srgbClr val="191919"/>
              </a:buClr>
              <a:buSzPts val="5200"/>
              <a:buNone/>
              <a:defRPr sz="95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159" name="Google Shape;159;p19"/>
          <p:cNvSpPr txBox="1"/>
          <p:nvPr/>
        </p:nvSpPr>
        <p:spPr>
          <a:xfrm>
            <a:off x="2099100" y="3716063"/>
            <a:ext cx="4945800" cy="513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lt2"/>
                </a:solidFill>
                <a:latin typeface="Lato"/>
                <a:ea typeface="Lato"/>
                <a:cs typeface="Lato"/>
                <a:sym typeface="Lato"/>
              </a:rPr>
              <a:t>CREDITS</a:t>
            </a:r>
            <a:r>
              <a:rPr lang="en" sz="1200">
                <a:solidFill>
                  <a:schemeClr val="lt2"/>
                </a:solidFill>
                <a:latin typeface="Lato"/>
                <a:ea typeface="Lato"/>
                <a:cs typeface="Lato"/>
                <a:sym typeface="Lato"/>
              </a:rPr>
              <a:t>: This presentation template was created by </a:t>
            </a:r>
            <a:r>
              <a:rPr b="1" lang="en" sz="1200">
                <a:solidFill>
                  <a:schemeClr val="lt2"/>
                </a:solidFill>
                <a:uFill>
                  <a:noFill/>
                </a:uFill>
                <a:latin typeface="Lato"/>
                <a:ea typeface="Lato"/>
                <a:cs typeface="Lato"/>
                <a:sym typeface="Lato"/>
                <a:hlinkClick r:id="rId3">
                  <a:extLst>
                    <a:ext uri="{A12FA001-AC4F-418D-AE19-62706E023703}">
                      <ahyp:hlinkClr val="tx"/>
                    </a:ext>
                  </a:extLst>
                </a:hlinkClick>
              </a:rPr>
              <a:t>Slidesgo</a:t>
            </a:r>
            <a:r>
              <a:rPr lang="en" sz="1200">
                <a:solidFill>
                  <a:schemeClr val="lt2"/>
                </a:solidFill>
                <a:latin typeface="Lato"/>
                <a:ea typeface="Lato"/>
                <a:cs typeface="Lato"/>
                <a:sym typeface="Lato"/>
              </a:rPr>
              <a:t>, and includes icons by </a:t>
            </a:r>
            <a:r>
              <a:rPr b="1" lang="en" sz="1200">
                <a:solidFill>
                  <a:schemeClr val="lt2"/>
                </a:solidFill>
                <a:uFill>
                  <a:noFill/>
                </a:uFill>
                <a:latin typeface="Lato"/>
                <a:ea typeface="Lato"/>
                <a:cs typeface="Lato"/>
                <a:sym typeface="Lato"/>
                <a:hlinkClick r:id="rId4">
                  <a:extLst>
                    <a:ext uri="{A12FA001-AC4F-418D-AE19-62706E023703}">
                      <ahyp:hlinkClr val="tx"/>
                    </a:ext>
                  </a:extLst>
                </a:hlinkClick>
              </a:rPr>
              <a:t>Flaticon</a:t>
            </a:r>
            <a:r>
              <a:rPr lang="en" sz="1200">
                <a:solidFill>
                  <a:schemeClr val="lt2"/>
                </a:solidFill>
                <a:latin typeface="Lato"/>
                <a:ea typeface="Lato"/>
                <a:cs typeface="Lato"/>
                <a:sym typeface="Lato"/>
              </a:rPr>
              <a:t>, and infographics &amp; images by </a:t>
            </a:r>
            <a:r>
              <a:rPr b="1" lang="en" sz="1200">
                <a:solidFill>
                  <a:schemeClr val="lt2"/>
                </a:solidFill>
                <a:uFill>
                  <a:noFill/>
                </a:uFill>
                <a:latin typeface="Lato"/>
                <a:ea typeface="Lato"/>
                <a:cs typeface="Lato"/>
                <a:sym typeface="Lato"/>
                <a:hlinkClick r:id="rId5">
                  <a:extLst>
                    <a:ext uri="{A12FA001-AC4F-418D-AE19-62706E023703}">
                      <ahyp:hlinkClr val="tx"/>
                    </a:ext>
                  </a:extLst>
                </a:hlinkClick>
              </a:rPr>
              <a:t>Freepik</a:t>
            </a:r>
            <a:r>
              <a:rPr lang="en" sz="1200" u="sng">
                <a:solidFill>
                  <a:schemeClr val="lt2"/>
                </a:solidFill>
                <a:latin typeface="Lato"/>
                <a:ea typeface="Lato"/>
                <a:cs typeface="Lato"/>
                <a:sym typeface="Lato"/>
              </a:rPr>
              <a:t> </a:t>
            </a:r>
            <a:endParaRPr sz="1200" u="sng">
              <a:solidFill>
                <a:schemeClr val="lt2"/>
              </a:solidFill>
              <a:latin typeface="Lato"/>
              <a:ea typeface="Lato"/>
              <a:cs typeface="Lato"/>
              <a:sym typeface="Lato"/>
            </a:endParaRPr>
          </a:p>
        </p:txBody>
      </p:sp>
      <p:sp>
        <p:nvSpPr>
          <p:cNvPr id="160" name="Google Shape;160;p19"/>
          <p:cNvSpPr txBox="1"/>
          <p:nvPr>
            <p:ph idx="1" type="subTitle"/>
          </p:nvPr>
        </p:nvSpPr>
        <p:spPr>
          <a:xfrm>
            <a:off x="3192900" y="2508422"/>
            <a:ext cx="2758200" cy="12045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blipFill>
          <a:blip r:embed="rId2">
            <a:alphaModFix/>
          </a:blip>
          <a:stretch>
            <a:fillRect/>
          </a:stretch>
        </a:blipFill>
      </p:bgPr>
    </p:bg>
    <p:spTree>
      <p:nvGrpSpPr>
        <p:cNvPr id="161" name="Shape 16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3"/>
          <p:cNvSpPr/>
          <p:nvPr/>
        </p:nvSpPr>
        <p:spPr>
          <a:xfrm>
            <a:off x="1804200" y="539550"/>
            <a:ext cx="5535600" cy="40644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713227"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713227"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7462552"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7462552"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type="ctrTitle"/>
          </p:nvPr>
        </p:nvSpPr>
        <p:spPr>
          <a:xfrm>
            <a:off x="2399250" y="2057950"/>
            <a:ext cx="4345500" cy="1173000"/>
          </a:xfrm>
          <a:prstGeom prst="rect">
            <a:avLst/>
          </a:prstGeom>
        </p:spPr>
        <p:txBody>
          <a:bodyPr anchorCtr="0" anchor="b" bIns="91425" lIns="91425" spcFirstLastPara="1" rIns="91425" wrap="square" tIns="91425">
            <a:noAutofit/>
          </a:bodyPr>
          <a:lstStyle>
            <a:lvl1pPr lvl="0" rtl="0">
              <a:lnSpc>
                <a:spcPct val="75000"/>
              </a:lnSpc>
              <a:spcBef>
                <a:spcPts val="0"/>
              </a:spcBef>
              <a:spcAft>
                <a:spcPts val="0"/>
              </a:spcAft>
              <a:buSzPts val="5200"/>
              <a:buNone/>
              <a:defRPr sz="85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 name="Google Shape;23;p3"/>
          <p:cNvSpPr txBox="1"/>
          <p:nvPr>
            <p:ph hasCustomPrompt="1" idx="2" type="title"/>
          </p:nvPr>
        </p:nvSpPr>
        <p:spPr>
          <a:xfrm>
            <a:off x="3986100" y="1056010"/>
            <a:ext cx="1171800" cy="879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82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4" name="Google Shape;24;p3"/>
          <p:cNvSpPr txBox="1"/>
          <p:nvPr>
            <p:ph idx="1" type="subTitle"/>
          </p:nvPr>
        </p:nvSpPr>
        <p:spPr>
          <a:xfrm>
            <a:off x="3372300" y="3384338"/>
            <a:ext cx="2399400" cy="6519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6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blipFill>
          <a:blip r:embed="rId2">
            <a:alphaModFix/>
          </a:blip>
          <a:stretch>
            <a:fillRect/>
          </a:stretch>
        </a:blipFill>
      </p:bgPr>
    </p:bg>
    <p:spTree>
      <p:nvGrpSpPr>
        <p:cNvPr id="162" name="Shape 16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25" name="Shape 25"/>
        <p:cNvGrpSpPr/>
        <p:nvPr/>
      </p:nvGrpSpPr>
      <p:grpSpPr>
        <a:xfrm>
          <a:off x="0" y="0"/>
          <a:ext cx="0" cy="0"/>
          <a:chOff x="0" y="0"/>
          <a:chExt cx="0" cy="0"/>
        </a:xfrm>
      </p:grpSpPr>
      <p:sp>
        <p:nvSpPr>
          <p:cNvPr id="26" name="Google Shape;26;p4"/>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28" name="Google Shape;28;p4"/>
          <p:cNvSpPr/>
          <p:nvPr/>
        </p:nvSpPr>
        <p:spPr>
          <a:xfrm flipH="1">
            <a:off x="-728083"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flipH="1">
            <a:off x="8416367"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ph idx="1" type="body"/>
          </p:nvPr>
        </p:nvSpPr>
        <p:spPr>
          <a:xfrm>
            <a:off x="1597475" y="1705725"/>
            <a:ext cx="5949000" cy="2547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2"/>
              </a:buClr>
              <a:buSzPts val="1400"/>
              <a:buChar char="●"/>
              <a:defRPr sz="1200">
                <a:solidFill>
                  <a:schemeClr val="lt2"/>
                </a:solidFill>
              </a:defRPr>
            </a:lvl1pPr>
            <a:lvl2pPr indent="-317500" lvl="1" marL="914400" rtl="0">
              <a:lnSpc>
                <a:spcPct val="115000"/>
              </a:lnSpc>
              <a:spcBef>
                <a:spcPts val="0"/>
              </a:spcBef>
              <a:spcAft>
                <a:spcPts val="0"/>
              </a:spcAft>
              <a:buSzPts val="1400"/>
              <a:buFont typeface="Darker Grotesque SemiBold"/>
              <a:buChar char="○"/>
              <a:defRPr/>
            </a:lvl2pPr>
            <a:lvl3pPr indent="-317500" lvl="2" marL="1371600" rtl="0">
              <a:lnSpc>
                <a:spcPct val="115000"/>
              </a:lnSpc>
              <a:spcBef>
                <a:spcPts val="0"/>
              </a:spcBef>
              <a:spcAft>
                <a:spcPts val="0"/>
              </a:spcAft>
              <a:buSzPts val="1400"/>
              <a:buFont typeface="Darker Grotesque SemiBold"/>
              <a:buChar char="■"/>
              <a:defRPr/>
            </a:lvl3pPr>
            <a:lvl4pPr indent="-317500" lvl="3" marL="1828800" rtl="0">
              <a:lnSpc>
                <a:spcPct val="115000"/>
              </a:lnSpc>
              <a:spcBef>
                <a:spcPts val="0"/>
              </a:spcBef>
              <a:spcAft>
                <a:spcPts val="0"/>
              </a:spcAft>
              <a:buSzPts val="1400"/>
              <a:buFont typeface="Darker Grotesque SemiBold"/>
              <a:buChar char="●"/>
              <a:defRPr/>
            </a:lvl4pPr>
            <a:lvl5pPr indent="-317500" lvl="4" marL="2286000" rtl="0">
              <a:lnSpc>
                <a:spcPct val="115000"/>
              </a:lnSpc>
              <a:spcBef>
                <a:spcPts val="0"/>
              </a:spcBef>
              <a:spcAft>
                <a:spcPts val="0"/>
              </a:spcAft>
              <a:buSzPts val="1400"/>
              <a:buFont typeface="Darker Grotesque SemiBold"/>
              <a:buChar char="○"/>
              <a:defRPr/>
            </a:lvl5pPr>
            <a:lvl6pPr indent="-317500" lvl="5" marL="2743200" rtl="0">
              <a:lnSpc>
                <a:spcPct val="115000"/>
              </a:lnSpc>
              <a:spcBef>
                <a:spcPts val="0"/>
              </a:spcBef>
              <a:spcAft>
                <a:spcPts val="0"/>
              </a:spcAft>
              <a:buSzPts val="1400"/>
              <a:buFont typeface="Darker Grotesque SemiBold"/>
              <a:buChar char="■"/>
              <a:defRPr/>
            </a:lvl6pPr>
            <a:lvl7pPr indent="-317500" lvl="6" marL="3200400" rtl="0">
              <a:lnSpc>
                <a:spcPct val="115000"/>
              </a:lnSpc>
              <a:spcBef>
                <a:spcPts val="0"/>
              </a:spcBef>
              <a:spcAft>
                <a:spcPts val="0"/>
              </a:spcAft>
              <a:buSzPts val="1400"/>
              <a:buFont typeface="Darker Grotesque SemiBold"/>
              <a:buChar char="●"/>
              <a:defRPr/>
            </a:lvl7pPr>
            <a:lvl8pPr indent="-317500" lvl="7" marL="3657600" rtl="0">
              <a:lnSpc>
                <a:spcPct val="115000"/>
              </a:lnSpc>
              <a:spcBef>
                <a:spcPts val="0"/>
              </a:spcBef>
              <a:spcAft>
                <a:spcPts val="0"/>
              </a:spcAft>
              <a:buSzPts val="1400"/>
              <a:buFont typeface="Darker Grotesque SemiBold"/>
              <a:buChar char="○"/>
              <a:defRPr/>
            </a:lvl8pPr>
            <a:lvl9pPr indent="-317500" lvl="8" marL="4114800" rtl="0">
              <a:lnSpc>
                <a:spcPct val="115000"/>
              </a:lnSpc>
              <a:spcBef>
                <a:spcPts val="0"/>
              </a:spcBef>
              <a:spcAft>
                <a:spcPts val="0"/>
              </a:spcAft>
              <a:buSzPts val="1400"/>
              <a:buFont typeface="Darker Grotesque SemiBold"/>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3">
            <a:alphaModFix/>
          </a:blip>
          <a:srcRect b="0" l="29031" r="29027" t="0"/>
          <a:stretch/>
        </p:blipFill>
        <p:spPr>
          <a:xfrm rot="2226467">
            <a:off x="-1475932" y="-989403"/>
            <a:ext cx="3178617" cy="4263105"/>
          </a:xfrm>
          <a:prstGeom prst="rect">
            <a:avLst/>
          </a:prstGeom>
          <a:noFill/>
          <a:ln>
            <a:noFill/>
          </a:ln>
        </p:spPr>
      </p:pic>
      <p:pic>
        <p:nvPicPr>
          <p:cNvPr id="33" name="Google Shape;33;p5"/>
          <p:cNvPicPr preferRelativeResize="0"/>
          <p:nvPr/>
        </p:nvPicPr>
        <p:blipFill rotWithShape="1">
          <a:blip r:embed="rId4">
            <a:alphaModFix/>
          </a:blip>
          <a:srcRect b="0" l="20132" r="20126" t="0"/>
          <a:stretch/>
        </p:blipFill>
        <p:spPr>
          <a:xfrm>
            <a:off x="5729536" y="3217675"/>
            <a:ext cx="4500905" cy="4238001"/>
          </a:xfrm>
          <a:prstGeom prst="rect">
            <a:avLst/>
          </a:prstGeom>
          <a:noFill/>
          <a:ln>
            <a:noFill/>
          </a:ln>
        </p:spPr>
      </p:pic>
      <p:sp>
        <p:nvSpPr>
          <p:cNvPr id="34" name="Google Shape;34;p5"/>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a:off x="8430777"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a:off x="-713673"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ctrTitle"/>
          </p:nvPr>
        </p:nvSpPr>
        <p:spPr>
          <a:xfrm>
            <a:off x="1048500"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38" name="Google Shape;38;p5"/>
          <p:cNvSpPr txBox="1"/>
          <p:nvPr>
            <p:ph idx="1" type="subTitle"/>
          </p:nvPr>
        </p:nvSpPr>
        <p:spPr>
          <a:xfrm>
            <a:off x="1482172" y="3038850"/>
            <a:ext cx="3002400" cy="9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9" name="Google Shape;39;p5"/>
          <p:cNvSpPr txBox="1"/>
          <p:nvPr>
            <p:ph idx="2" type="subTitle"/>
          </p:nvPr>
        </p:nvSpPr>
        <p:spPr>
          <a:xfrm>
            <a:off x="1482172" y="2699775"/>
            <a:ext cx="3002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0" name="Google Shape;40;p5"/>
          <p:cNvSpPr txBox="1"/>
          <p:nvPr>
            <p:ph idx="3" type="subTitle"/>
          </p:nvPr>
        </p:nvSpPr>
        <p:spPr>
          <a:xfrm>
            <a:off x="4659428" y="3038850"/>
            <a:ext cx="3002400" cy="9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1" name="Google Shape;41;p5"/>
          <p:cNvSpPr txBox="1"/>
          <p:nvPr>
            <p:ph idx="4" type="subTitle"/>
          </p:nvPr>
        </p:nvSpPr>
        <p:spPr>
          <a:xfrm>
            <a:off x="4659428" y="2699775"/>
            <a:ext cx="3002400" cy="4503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solidFill>
                  <a:schemeClr val="dk2"/>
                </a:solidFill>
                <a:latin typeface="Staatliches"/>
                <a:ea typeface="Staatliches"/>
                <a:cs typeface="Staatliches"/>
                <a:sym typeface="Staatliches"/>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42" name="Shape 42"/>
        <p:cNvGrpSpPr/>
        <p:nvPr/>
      </p:nvGrpSpPr>
      <p:grpSpPr>
        <a:xfrm>
          <a:off x="0" y="0"/>
          <a:ext cx="0" cy="0"/>
          <a:chOff x="0" y="0"/>
          <a:chExt cx="0" cy="0"/>
        </a:xfrm>
      </p:grpSpPr>
      <p:pic>
        <p:nvPicPr>
          <p:cNvPr id="43" name="Google Shape;43;p6"/>
          <p:cNvPicPr preferRelativeResize="0"/>
          <p:nvPr/>
        </p:nvPicPr>
        <p:blipFill rotWithShape="1">
          <a:blip r:embed="rId3">
            <a:alphaModFix/>
          </a:blip>
          <a:srcRect b="0" l="29031" r="29027" t="0"/>
          <a:stretch/>
        </p:blipFill>
        <p:spPr>
          <a:xfrm rot="2226467">
            <a:off x="-1475932" y="-989403"/>
            <a:ext cx="3178617" cy="4263105"/>
          </a:xfrm>
          <a:prstGeom prst="rect">
            <a:avLst/>
          </a:prstGeom>
          <a:noFill/>
          <a:ln>
            <a:noFill/>
          </a:ln>
        </p:spPr>
      </p:pic>
      <p:pic>
        <p:nvPicPr>
          <p:cNvPr id="44" name="Google Shape;44;p6"/>
          <p:cNvPicPr preferRelativeResize="0"/>
          <p:nvPr/>
        </p:nvPicPr>
        <p:blipFill rotWithShape="1">
          <a:blip r:embed="rId4">
            <a:alphaModFix/>
          </a:blip>
          <a:srcRect b="0" l="20132" r="20126" t="0"/>
          <a:stretch/>
        </p:blipFill>
        <p:spPr>
          <a:xfrm>
            <a:off x="5729536" y="3217675"/>
            <a:ext cx="4500905" cy="4238001"/>
          </a:xfrm>
          <a:prstGeom prst="rect">
            <a:avLst/>
          </a:prstGeom>
          <a:noFill/>
          <a:ln>
            <a:noFill/>
          </a:ln>
        </p:spPr>
      </p:pic>
      <p:sp>
        <p:nvSpPr>
          <p:cNvPr id="45" name="Google Shape;45;p6"/>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47" name="Google Shape;47;p6"/>
          <p:cNvSpPr/>
          <p:nvPr/>
        </p:nvSpPr>
        <p:spPr>
          <a:xfrm>
            <a:off x="8430777"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713673"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7"/>
          <p:cNvSpPr/>
          <p:nvPr/>
        </p:nvSpPr>
        <p:spPr>
          <a:xfrm flipH="1">
            <a:off x="249713" y="135601"/>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flipH="1">
            <a:off x="7467138" y="356063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7"/>
          <p:cNvSpPr txBox="1"/>
          <p:nvPr>
            <p:ph type="ctrTitle"/>
          </p:nvPr>
        </p:nvSpPr>
        <p:spPr>
          <a:xfrm>
            <a:off x="1048375" y="824975"/>
            <a:ext cx="7047000" cy="7431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54" name="Google Shape;54;p7"/>
          <p:cNvSpPr txBox="1"/>
          <p:nvPr>
            <p:ph idx="1" type="body"/>
          </p:nvPr>
        </p:nvSpPr>
        <p:spPr>
          <a:xfrm>
            <a:off x="1127513" y="1918875"/>
            <a:ext cx="3664800" cy="2151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5" name="Google Shape;55;p7"/>
          <p:cNvSpPr/>
          <p:nvPr>
            <p:ph idx="2" type="pic"/>
          </p:nvPr>
        </p:nvSpPr>
        <p:spPr>
          <a:xfrm rot="-140767">
            <a:off x="5088333" y="1868862"/>
            <a:ext cx="2784834" cy="2251909"/>
          </a:xfrm>
          <a:prstGeom prst="roundRect">
            <a:avLst>
              <a:gd fmla="val 16667" name="adj"/>
            </a:avLst>
          </a:prstGeom>
          <a:noFill/>
          <a:ln>
            <a:noFill/>
          </a:ln>
          <a:effectLst>
            <a:outerShdw rotWithShape="0" algn="bl" dir="2580000" dist="200025">
              <a:schemeClr val="dk2"/>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8"/>
          <p:cNvSpPr/>
          <p:nvPr/>
        </p:nvSpPr>
        <p:spPr>
          <a:xfrm>
            <a:off x="1804200" y="539550"/>
            <a:ext cx="5535600" cy="4064400"/>
          </a:xfrm>
          <a:prstGeom prst="roundRect">
            <a:avLst>
              <a:gd fmla="val 50000" name="adj"/>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a:off x="713227"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8"/>
          <p:cNvSpPr/>
          <p:nvPr/>
        </p:nvSpPr>
        <p:spPr>
          <a:xfrm>
            <a:off x="713227"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8"/>
          <p:cNvSpPr/>
          <p:nvPr/>
        </p:nvSpPr>
        <p:spPr>
          <a:xfrm>
            <a:off x="7462552" y="363695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8"/>
          <p:cNvSpPr/>
          <p:nvPr/>
        </p:nvSpPr>
        <p:spPr>
          <a:xfrm>
            <a:off x="7462552" y="539500"/>
            <a:ext cx="968221" cy="967050"/>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txBox="1"/>
          <p:nvPr>
            <p:ph type="ctrTitle"/>
          </p:nvPr>
        </p:nvSpPr>
        <p:spPr>
          <a:xfrm>
            <a:off x="2399250" y="1488150"/>
            <a:ext cx="4345500" cy="2319600"/>
          </a:xfrm>
          <a:prstGeom prst="rect">
            <a:avLst/>
          </a:prstGeom>
        </p:spPr>
        <p:txBody>
          <a:bodyPr anchorCtr="0" anchor="ctr" bIns="91425" lIns="91425" spcFirstLastPara="1" rIns="91425" wrap="square" tIns="91425">
            <a:noAutofit/>
          </a:bodyPr>
          <a:lstStyle>
            <a:lvl1pPr lvl="0" rtl="0">
              <a:lnSpc>
                <a:spcPct val="75000"/>
              </a:lnSpc>
              <a:spcBef>
                <a:spcPts val="0"/>
              </a:spcBef>
              <a:spcAft>
                <a:spcPts val="0"/>
              </a:spcAft>
              <a:buClr>
                <a:schemeClr val="lt1"/>
              </a:buClr>
              <a:buSzPts val="5200"/>
              <a:buNone/>
              <a:defRPr sz="8500">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9"/>
          <p:cNvSpPr/>
          <p:nvPr/>
        </p:nvSpPr>
        <p:spPr>
          <a:xfrm>
            <a:off x="713225" y="539500"/>
            <a:ext cx="7717800" cy="4064400"/>
          </a:xfrm>
          <a:prstGeom prst="roundRect">
            <a:avLst>
              <a:gd fmla="val 1010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a:off x="-713700"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9"/>
          <p:cNvSpPr/>
          <p:nvPr/>
        </p:nvSpPr>
        <p:spPr>
          <a:xfrm>
            <a:off x="8430775" y="-73744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9"/>
          <p:cNvSpPr txBox="1"/>
          <p:nvPr>
            <p:ph type="ctrTitle"/>
          </p:nvPr>
        </p:nvSpPr>
        <p:spPr>
          <a:xfrm>
            <a:off x="1199625" y="944010"/>
            <a:ext cx="6744600" cy="1173000"/>
          </a:xfrm>
          <a:prstGeom prst="rect">
            <a:avLst/>
          </a:prstGeom>
        </p:spPr>
        <p:txBody>
          <a:bodyPr anchorCtr="0" anchor="b" bIns="91425" lIns="91425" spcFirstLastPara="1" rIns="91425" wrap="square" tIns="91425">
            <a:noAutofit/>
          </a:bodyPr>
          <a:lstStyle>
            <a:lvl1pPr lvl="0" rtl="0">
              <a:lnSpc>
                <a:spcPct val="75000"/>
              </a:lnSpc>
              <a:spcBef>
                <a:spcPts val="0"/>
              </a:spcBef>
              <a:spcAft>
                <a:spcPts val="0"/>
              </a:spcAft>
              <a:buClr>
                <a:srgbClr val="191919"/>
              </a:buClr>
              <a:buSzPts val="5200"/>
              <a:buNone/>
              <a:defRPr sz="85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68" name="Google Shape;68;p9"/>
          <p:cNvSpPr/>
          <p:nvPr/>
        </p:nvSpPr>
        <p:spPr>
          <a:xfrm flipH="1">
            <a:off x="0" y="2307052"/>
            <a:ext cx="9144024" cy="4687080"/>
          </a:xfrm>
          <a:custGeom>
            <a:rect b="b" l="l" r="r" t="t"/>
            <a:pathLst>
              <a:path extrusionOk="0" h="23340" w="45534">
                <a:moveTo>
                  <a:pt x="4541" y="0"/>
                </a:moveTo>
                <a:cubicBezTo>
                  <a:pt x="4079" y="75"/>
                  <a:pt x="3678" y="253"/>
                  <a:pt x="3335" y="566"/>
                </a:cubicBezTo>
                <a:cubicBezTo>
                  <a:pt x="3186" y="715"/>
                  <a:pt x="3037" y="864"/>
                  <a:pt x="2874" y="998"/>
                </a:cubicBezTo>
                <a:cubicBezTo>
                  <a:pt x="2623" y="1212"/>
                  <a:pt x="2339" y="1320"/>
                  <a:pt x="2053" y="1320"/>
                </a:cubicBezTo>
                <a:cubicBezTo>
                  <a:pt x="1762" y="1320"/>
                  <a:pt x="1469" y="1208"/>
                  <a:pt x="1207" y="983"/>
                </a:cubicBezTo>
                <a:cubicBezTo>
                  <a:pt x="998" y="804"/>
                  <a:pt x="820" y="596"/>
                  <a:pt x="596" y="432"/>
                </a:cubicBezTo>
                <a:cubicBezTo>
                  <a:pt x="418" y="298"/>
                  <a:pt x="224" y="209"/>
                  <a:pt x="1" y="75"/>
                </a:cubicBezTo>
                <a:lnTo>
                  <a:pt x="1" y="23340"/>
                </a:lnTo>
                <a:lnTo>
                  <a:pt x="45534" y="23340"/>
                </a:lnTo>
                <a:lnTo>
                  <a:pt x="45534" y="1221"/>
                </a:lnTo>
                <a:cubicBezTo>
                  <a:pt x="45340" y="1057"/>
                  <a:pt x="45117" y="923"/>
                  <a:pt x="44938" y="745"/>
                </a:cubicBezTo>
                <a:cubicBezTo>
                  <a:pt x="44566" y="402"/>
                  <a:pt x="44164" y="105"/>
                  <a:pt x="43658" y="15"/>
                </a:cubicBezTo>
                <a:cubicBezTo>
                  <a:pt x="43599" y="0"/>
                  <a:pt x="43539" y="0"/>
                  <a:pt x="43480" y="0"/>
                </a:cubicBezTo>
                <a:lnTo>
                  <a:pt x="43048" y="0"/>
                </a:lnTo>
                <a:cubicBezTo>
                  <a:pt x="42586" y="45"/>
                  <a:pt x="42199" y="239"/>
                  <a:pt x="41857" y="551"/>
                </a:cubicBezTo>
                <a:cubicBezTo>
                  <a:pt x="41664" y="715"/>
                  <a:pt x="41500" y="879"/>
                  <a:pt x="41306" y="1042"/>
                </a:cubicBezTo>
                <a:cubicBezTo>
                  <a:pt x="41076" y="1228"/>
                  <a:pt x="40804" y="1321"/>
                  <a:pt x="40532" y="1321"/>
                </a:cubicBezTo>
                <a:cubicBezTo>
                  <a:pt x="40261" y="1321"/>
                  <a:pt x="39989" y="1228"/>
                  <a:pt x="39758" y="1042"/>
                </a:cubicBezTo>
                <a:cubicBezTo>
                  <a:pt x="39550" y="879"/>
                  <a:pt x="39371" y="685"/>
                  <a:pt x="39178" y="521"/>
                </a:cubicBezTo>
                <a:cubicBezTo>
                  <a:pt x="38850" y="224"/>
                  <a:pt x="38463" y="60"/>
                  <a:pt x="38032" y="0"/>
                </a:cubicBezTo>
                <a:lnTo>
                  <a:pt x="37570" y="0"/>
                </a:lnTo>
                <a:cubicBezTo>
                  <a:pt x="37124" y="45"/>
                  <a:pt x="36737" y="224"/>
                  <a:pt x="36394" y="507"/>
                </a:cubicBezTo>
                <a:cubicBezTo>
                  <a:pt x="36216" y="655"/>
                  <a:pt x="36052" y="819"/>
                  <a:pt x="35888" y="983"/>
                </a:cubicBezTo>
                <a:cubicBezTo>
                  <a:pt x="35623" y="1210"/>
                  <a:pt x="35328" y="1325"/>
                  <a:pt x="35033" y="1325"/>
                </a:cubicBezTo>
                <a:cubicBezTo>
                  <a:pt x="34747" y="1325"/>
                  <a:pt x="34462" y="1217"/>
                  <a:pt x="34206" y="998"/>
                </a:cubicBezTo>
                <a:cubicBezTo>
                  <a:pt x="34013" y="819"/>
                  <a:pt x="33834" y="640"/>
                  <a:pt x="33626" y="477"/>
                </a:cubicBezTo>
                <a:cubicBezTo>
                  <a:pt x="33388" y="268"/>
                  <a:pt x="33120" y="105"/>
                  <a:pt x="32792" y="75"/>
                </a:cubicBezTo>
                <a:cubicBezTo>
                  <a:pt x="32748" y="75"/>
                  <a:pt x="32718" y="15"/>
                  <a:pt x="32673" y="0"/>
                </a:cubicBezTo>
                <a:lnTo>
                  <a:pt x="32048" y="0"/>
                </a:lnTo>
                <a:cubicBezTo>
                  <a:pt x="31542" y="60"/>
                  <a:pt x="31110" y="283"/>
                  <a:pt x="30753" y="640"/>
                </a:cubicBezTo>
                <a:cubicBezTo>
                  <a:pt x="30619" y="774"/>
                  <a:pt x="30485" y="908"/>
                  <a:pt x="30336" y="1027"/>
                </a:cubicBezTo>
                <a:cubicBezTo>
                  <a:pt x="30091" y="1221"/>
                  <a:pt x="29815" y="1318"/>
                  <a:pt x="29540" y="1318"/>
                </a:cubicBezTo>
                <a:cubicBezTo>
                  <a:pt x="29265" y="1318"/>
                  <a:pt x="28989" y="1221"/>
                  <a:pt x="28744" y="1027"/>
                </a:cubicBezTo>
                <a:cubicBezTo>
                  <a:pt x="28580" y="894"/>
                  <a:pt x="28431" y="730"/>
                  <a:pt x="28267" y="581"/>
                </a:cubicBezTo>
                <a:cubicBezTo>
                  <a:pt x="27910" y="268"/>
                  <a:pt x="27508" y="60"/>
                  <a:pt x="27017" y="0"/>
                </a:cubicBezTo>
                <a:lnTo>
                  <a:pt x="26556" y="0"/>
                </a:lnTo>
                <a:cubicBezTo>
                  <a:pt x="26094" y="45"/>
                  <a:pt x="25707" y="239"/>
                  <a:pt x="25350" y="551"/>
                </a:cubicBezTo>
                <a:cubicBezTo>
                  <a:pt x="25171" y="715"/>
                  <a:pt x="24993" y="894"/>
                  <a:pt x="24799" y="1057"/>
                </a:cubicBezTo>
                <a:cubicBezTo>
                  <a:pt x="24571" y="1234"/>
                  <a:pt x="24306" y="1323"/>
                  <a:pt x="24043" y="1323"/>
                </a:cubicBezTo>
                <a:cubicBezTo>
                  <a:pt x="23774" y="1323"/>
                  <a:pt x="23506" y="1230"/>
                  <a:pt x="23281" y="1042"/>
                </a:cubicBezTo>
                <a:cubicBezTo>
                  <a:pt x="23072" y="879"/>
                  <a:pt x="22879" y="685"/>
                  <a:pt x="22671" y="507"/>
                </a:cubicBezTo>
                <a:cubicBezTo>
                  <a:pt x="22343" y="224"/>
                  <a:pt x="21971" y="60"/>
                  <a:pt x="21539" y="0"/>
                </a:cubicBezTo>
                <a:lnTo>
                  <a:pt x="21078" y="0"/>
                </a:lnTo>
                <a:cubicBezTo>
                  <a:pt x="20616" y="45"/>
                  <a:pt x="20229" y="224"/>
                  <a:pt x="19887" y="521"/>
                </a:cubicBezTo>
                <a:cubicBezTo>
                  <a:pt x="19723" y="670"/>
                  <a:pt x="19575" y="819"/>
                  <a:pt x="19411" y="968"/>
                </a:cubicBezTo>
                <a:cubicBezTo>
                  <a:pt x="19143" y="1206"/>
                  <a:pt x="18845" y="1325"/>
                  <a:pt x="18547" y="1325"/>
                </a:cubicBezTo>
                <a:cubicBezTo>
                  <a:pt x="18250" y="1325"/>
                  <a:pt x="17952" y="1206"/>
                  <a:pt x="17684" y="968"/>
                </a:cubicBezTo>
                <a:cubicBezTo>
                  <a:pt x="17535" y="834"/>
                  <a:pt x="17401" y="670"/>
                  <a:pt x="17238" y="551"/>
                </a:cubicBezTo>
                <a:cubicBezTo>
                  <a:pt x="16940" y="373"/>
                  <a:pt x="16642" y="224"/>
                  <a:pt x="16345" y="60"/>
                </a:cubicBezTo>
                <a:cubicBezTo>
                  <a:pt x="16300" y="30"/>
                  <a:pt x="16270" y="15"/>
                  <a:pt x="16225" y="0"/>
                </a:cubicBezTo>
                <a:lnTo>
                  <a:pt x="15541" y="0"/>
                </a:lnTo>
                <a:cubicBezTo>
                  <a:pt x="15050" y="60"/>
                  <a:pt x="14633" y="283"/>
                  <a:pt x="14276" y="626"/>
                </a:cubicBezTo>
                <a:cubicBezTo>
                  <a:pt x="14127" y="760"/>
                  <a:pt x="13993" y="908"/>
                  <a:pt x="13844" y="1027"/>
                </a:cubicBezTo>
                <a:cubicBezTo>
                  <a:pt x="13598" y="1221"/>
                  <a:pt x="13323" y="1318"/>
                  <a:pt x="13048" y="1318"/>
                </a:cubicBezTo>
                <a:cubicBezTo>
                  <a:pt x="12772" y="1318"/>
                  <a:pt x="12497" y="1221"/>
                  <a:pt x="12251" y="1027"/>
                </a:cubicBezTo>
                <a:cubicBezTo>
                  <a:pt x="12102" y="894"/>
                  <a:pt x="11953" y="760"/>
                  <a:pt x="11805" y="611"/>
                </a:cubicBezTo>
                <a:cubicBezTo>
                  <a:pt x="11447" y="268"/>
                  <a:pt x="11031" y="60"/>
                  <a:pt x="10525" y="0"/>
                </a:cubicBezTo>
                <a:lnTo>
                  <a:pt x="10063" y="0"/>
                </a:lnTo>
                <a:cubicBezTo>
                  <a:pt x="9572" y="60"/>
                  <a:pt x="9155" y="268"/>
                  <a:pt x="8798" y="611"/>
                </a:cubicBezTo>
                <a:cubicBezTo>
                  <a:pt x="8634" y="760"/>
                  <a:pt x="8470" y="923"/>
                  <a:pt x="8307" y="1057"/>
                </a:cubicBezTo>
                <a:cubicBezTo>
                  <a:pt x="8083" y="1236"/>
                  <a:pt x="7819" y="1325"/>
                  <a:pt x="7555" y="1325"/>
                </a:cubicBezTo>
                <a:cubicBezTo>
                  <a:pt x="7291" y="1325"/>
                  <a:pt x="7027" y="1236"/>
                  <a:pt x="6803" y="1057"/>
                </a:cubicBezTo>
                <a:cubicBezTo>
                  <a:pt x="6595" y="894"/>
                  <a:pt x="6416" y="715"/>
                  <a:pt x="6223" y="536"/>
                </a:cubicBezTo>
                <a:cubicBezTo>
                  <a:pt x="5895" y="239"/>
                  <a:pt x="5493" y="60"/>
                  <a:pt x="50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9"/>
          <p:cNvSpPr txBox="1"/>
          <p:nvPr>
            <p:ph idx="1" type="subTitle"/>
          </p:nvPr>
        </p:nvSpPr>
        <p:spPr>
          <a:xfrm>
            <a:off x="2314350" y="3225313"/>
            <a:ext cx="4515300" cy="1112700"/>
          </a:xfrm>
          <a:prstGeom prst="rect">
            <a:avLst/>
          </a:prstGeom>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lt2"/>
                </a:solidFill>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6"/>
        </a:solidFill>
      </p:bgPr>
    </p:bg>
    <p:spTree>
      <p:nvGrpSpPr>
        <p:cNvPr id="70" name="Shape 70"/>
        <p:cNvGrpSpPr/>
        <p:nvPr/>
      </p:nvGrpSpPr>
      <p:grpSpPr>
        <a:xfrm>
          <a:off x="0" y="0"/>
          <a:ext cx="0" cy="0"/>
          <a:chOff x="0" y="0"/>
          <a:chExt cx="0" cy="0"/>
        </a:xfrm>
      </p:grpSpPr>
      <p:pic>
        <p:nvPicPr>
          <p:cNvPr id="71" name="Google Shape;71;p10"/>
          <p:cNvPicPr preferRelativeResize="0"/>
          <p:nvPr/>
        </p:nvPicPr>
        <p:blipFill>
          <a:blip r:embed="rId2">
            <a:alphaModFix/>
          </a:blip>
          <a:stretch>
            <a:fillRect/>
          </a:stretch>
        </p:blipFill>
        <p:spPr>
          <a:xfrm>
            <a:off x="0" y="0"/>
            <a:ext cx="9144018" cy="5143501"/>
          </a:xfrm>
          <a:prstGeom prst="rect">
            <a:avLst/>
          </a:prstGeom>
          <a:noFill/>
          <a:ln>
            <a:noFill/>
          </a:ln>
        </p:spPr>
      </p:pic>
      <p:sp>
        <p:nvSpPr>
          <p:cNvPr id="72" name="Google Shape;72;p10"/>
          <p:cNvSpPr txBox="1"/>
          <p:nvPr>
            <p:ph type="ctrTitle"/>
          </p:nvPr>
        </p:nvSpPr>
        <p:spPr>
          <a:xfrm>
            <a:off x="1829725" y="2900275"/>
            <a:ext cx="5484300" cy="1346700"/>
          </a:xfrm>
          <a:prstGeom prst="rect">
            <a:avLst/>
          </a:prstGeom>
        </p:spPr>
        <p:txBody>
          <a:bodyPr anchorCtr="0" anchor="ctr" bIns="91425" lIns="91425" spcFirstLastPara="1" rIns="91425" wrap="square" tIns="91425">
            <a:noAutofit/>
          </a:bodyPr>
          <a:lstStyle>
            <a:lvl1pPr lvl="0" rtl="0">
              <a:lnSpc>
                <a:spcPct val="75000"/>
              </a:lnSpc>
              <a:spcBef>
                <a:spcPts val="0"/>
              </a:spcBef>
              <a:spcAft>
                <a:spcPts val="0"/>
              </a:spcAft>
              <a:buClr>
                <a:srgbClr val="191919"/>
              </a:buClr>
              <a:buSzPts val="5200"/>
              <a:buNone/>
              <a:defRPr sz="5300">
                <a:solidFill>
                  <a:schemeClr val="dk2"/>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
        <p:nvSpPr>
          <p:cNvPr id="73" name="Google Shape;73;p10"/>
          <p:cNvSpPr/>
          <p:nvPr/>
        </p:nvSpPr>
        <p:spPr>
          <a:xfrm>
            <a:off x="8430777" y="-732773"/>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0"/>
          <p:cNvSpPr/>
          <p:nvPr/>
        </p:nvSpPr>
        <p:spPr>
          <a:xfrm>
            <a:off x="-713673" y="4443809"/>
            <a:ext cx="1426897" cy="1432463"/>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1pPr>
            <a:lvl2pPr lvl="1"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2pPr>
            <a:lvl3pPr lvl="2"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3pPr>
            <a:lvl4pPr lvl="3"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4pPr>
            <a:lvl5pPr lvl="4"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5pPr>
            <a:lvl6pPr lvl="5"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6pPr>
            <a:lvl7pPr lvl="6"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7pPr>
            <a:lvl8pPr lvl="7"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8pPr>
            <a:lvl9pPr lvl="8" rtl="0" algn="ctr">
              <a:spcBef>
                <a:spcPts val="0"/>
              </a:spcBef>
              <a:spcAft>
                <a:spcPts val="0"/>
              </a:spcAft>
              <a:buClr>
                <a:schemeClr val="dk2"/>
              </a:buClr>
              <a:buSzPts val="3500"/>
              <a:buFont typeface="Staatliches"/>
              <a:buNone/>
              <a:defRPr sz="3500">
                <a:solidFill>
                  <a:schemeClr val="dk2"/>
                </a:solidFill>
                <a:latin typeface="Staatliches"/>
                <a:ea typeface="Staatliches"/>
                <a:cs typeface="Staatliches"/>
                <a:sym typeface="Staatliche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1pPr>
            <a:lvl2pPr indent="-317500" lvl="1" marL="9144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2pPr>
            <a:lvl3pPr indent="-317500" lvl="2" marL="13716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3pPr>
            <a:lvl4pPr indent="-317500" lvl="3" marL="18288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4pPr>
            <a:lvl5pPr indent="-317500" lvl="4" marL="22860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5pPr>
            <a:lvl6pPr indent="-317500" lvl="5" marL="27432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6pPr>
            <a:lvl7pPr indent="-317500" lvl="6" marL="32004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7pPr>
            <a:lvl8pPr indent="-317500" lvl="7" marL="36576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8pPr>
            <a:lvl9pPr indent="-317500" lvl="8" marL="4114800">
              <a:lnSpc>
                <a:spcPct val="100000"/>
              </a:lnSpc>
              <a:spcBef>
                <a:spcPts val="0"/>
              </a:spcBef>
              <a:spcAft>
                <a:spcPts val="0"/>
              </a:spcAft>
              <a:buClr>
                <a:schemeClr val="lt2"/>
              </a:buClr>
              <a:buSzPts val="1400"/>
              <a:buFont typeface="Lato"/>
              <a:buChar char="■"/>
              <a:defRPr>
                <a:solidFill>
                  <a:schemeClr val="lt2"/>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mc:AlternateContent>
    <mc:Choice Requires="p14">
      <p:transition spd="slow" p14:dur="1000">
        <p:push/>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gif"/><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gif"/><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ctrTitle"/>
          </p:nvPr>
        </p:nvSpPr>
        <p:spPr>
          <a:xfrm>
            <a:off x="1199700" y="895776"/>
            <a:ext cx="6744600" cy="103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Science and Food Waste</a:t>
            </a:r>
            <a:endParaRPr/>
          </a:p>
        </p:txBody>
      </p:sp>
      <p:pic>
        <p:nvPicPr>
          <p:cNvPr id="168" name="Google Shape;168;p22"/>
          <p:cNvPicPr preferRelativeResize="0"/>
          <p:nvPr/>
        </p:nvPicPr>
        <p:blipFill rotWithShape="1">
          <a:blip r:embed="rId3">
            <a:alphaModFix/>
          </a:blip>
          <a:srcRect b="0" l="20132" r="20126" t="0"/>
          <a:stretch/>
        </p:blipFill>
        <p:spPr>
          <a:xfrm>
            <a:off x="7068086" y="1596375"/>
            <a:ext cx="4500905" cy="4238001"/>
          </a:xfrm>
          <a:prstGeom prst="rect">
            <a:avLst/>
          </a:prstGeom>
          <a:noFill/>
          <a:ln>
            <a:noFill/>
          </a:ln>
        </p:spPr>
      </p:pic>
      <p:cxnSp>
        <p:nvCxnSpPr>
          <p:cNvPr id="169" name="Google Shape;169;p22"/>
          <p:cNvCxnSpPr/>
          <p:nvPr/>
        </p:nvCxnSpPr>
        <p:spPr>
          <a:xfrm>
            <a:off x="4157050" y="3162075"/>
            <a:ext cx="717900" cy="0"/>
          </a:xfrm>
          <a:prstGeom prst="straightConnector1">
            <a:avLst/>
          </a:prstGeom>
          <a:noFill/>
          <a:ln cap="flat" cmpd="sng" w="19050">
            <a:solidFill>
              <a:schemeClr val="dk2"/>
            </a:solidFill>
            <a:prstDash val="solid"/>
            <a:round/>
            <a:headEnd len="med" w="med" type="none"/>
            <a:tailEnd len="med" w="med" type="none"/>
          </a:ln>
        </p:spPr>
      </p:cxnSp>
      <p:pic>
        <p:nvPicPr>
          <p:cNvPr id="170" name="Google Shape;170;p22"/>
          <p:cNvPicPr preferRelativeResize="0"/>
          <p:nvPr/>
        </p:nvPicPr>
        <p:blipFill>
          <a:blip r:embed="rId4">
            <a:alphaModFix/>
          </a:blip>
          <a:stretch>
            <a:fillRect/>
          </a:stretch>
        </p:blipFill>
        <p:spPr>
          <a:xfrm rot="3381482">
            <a:off x="758888" y="3581423"/>
            <a:ext cx="717900" cy="1031604"/>
          </a:xfrm>
          <a:prstGeom prst="rect">
            <a:avLst/>
          </a:prstGeom>
          <a:noFill/>
          <a:ln>
            <a:noFill/>
          </a:ln>
        </p:spPr>
      </p:pic>
      <p:pic>
        <p:nvPicPr>
          <p:cNvPr id="171" name="Google Shape;171;p22"/>
          <p:cNvPicPr preferRelativeResize="0"/>
          <p:nvPr/>
        </p:nvPicPr>
        <p:blipFill>
          <a:blip r:embed="rId5">
            <a:alphaModFix/>
          </a:blip>
          <a:stretch>
            <a:fillRect/>
          </a:stretch>
        </p:blipFill>
        <p:spPr>
          <a:xfrm flipH="1" rot="1282749">
            <a:off x="-12088" y="3194716"/>
            <a:ext cx="2386726" cy="1693018"/>
          </a:xfrm>
          <a:prstGeom prst="rect">
            <a:avLst/>
          </a:prstGeom>
          <a:noFill/>
          <a:ln>
            <a:noFill/>
          </a:ln>
        </p:spPr>
      </p:pic>
      <p:sp>
        <p:nvSpPr>
          <p:cNvPr id="172" name="Google Shape;172;p22"/>
          <p:cNvSpPr txBox="1"/>
          <p:nvPr>
            <p:ph idx="2" type="ctrTitle"/>
          </p:nvPr>
        </p:nvSpPr>
        <p:spPr>
          <a:xfrm>
            <a:off x="1199700" y="3241420"/>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Reducing Food Waste through Data-Driven Solutions</a:t>
            </a:r>
            <a:endParaRPr/>
          </a:p>
        </p:txBody>
      </p:sp>
      <p:sp>
        <p:nvSpPr>
          <p:cNvPr id="173" name="Google Shape;173;p22"/>
          <p:cNvSpPr txBox="1"/>
          <p:nvPr/>
        </p:nvSpPr>
        <p:spPr>
          <a:xfrm>
            <a:off x="2425350" y="4495100"/>
            <a:ext cx="4293300" cy="4617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2400">
                <a:solidFill>
                  <a:schemeClr val="lt1"/>
                </a:solidFill>
                <a:highlight>
                  <a:schemeClr val="dk2"/>
                </a:highlight>
                <a:latin typeface="Bebas Neue"/>
                <a:ea typeface="Bebas Neue"/>
                <a:cs typeface="Bebas Neue"/>
                <a:sym typeface="Bebas Neue"/>
              </a:rPr>
              <a:t>Elena Zanda - December 2022</a:t>
            </a:r>
            <a:endParaRPr sz="100">
              <a:solidFill>
                <a:schemeClr val="lt1"/>
              </a:solidFill>
              <a:highlight>
                <a:schemeClr val="dk2"/>
              </a:highlight>
              <a:latin typeface="Bebas Neue"/>
              <a:ea typeface="Bebas Neue"/>
              <a:cs typeface="Bebas Neue"/>
              <a:sym typeface="Bebas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68"/>
                                        </p:tgtEl>
                                        <p:attrNameLst>
                                          <p:attrName>style.visibility</p:attrName>
                                        </p:attrNameLst>
                                      </p:cBhvr>
                                      <p:to>
                                        <p:strVal val="visible"/>
                                      </p:to>
                                    </p:set>
                                    <p:anim calcmode="lin" valueType="num">
                                      <p:cBhvr additive="base">
                                        <p:cTn dur="1000"/>
                                        <p:tgtEl>
                                          <p:spTgt spid="16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1"/>
          <p:cNvSpPr txBox="1"/>
          <p:nvPr>
            <p:ph type="ctrTitle"/>
          </p:nvPr>
        </p:nvSpPr>
        <p:spPr>
          <a:xfrm>
            <a:off x="2399250" y="1426650"/>
            <a:ext cx="4345500" cy="229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results</a:t>
            </a:r>
            <a:endParaRPr/>
          </a:p>
        </p:txBody>
      </p:sp>
      <p:pic>
        <p:nvPicPr>
          <p:cNvPr id="289" name="Google Shape;289;p31"/>
          <p:cNvPicPr preferRelativeResize="0"/>
          <p:nvPr/>
        </p:nvPicPr>
        <p:blipFill>
          <a:blip r:embed="rId3">
            <a:alphaModFix/>
          </a:blip>
          <a:stretch>
            <a:fillRect/>
          </a:stretch>
        </p:blipFill>
        <p:spPr>
          <a:xfrm flipH="1" rot="1293263">
            <a:off x="6303308" y="1115009"/>
            <a:ext cx="2229584" cy="1581581"/>
          </a:xfrm>
          <a:prstGeom prst="rect">
            <a:avLst/>
          </a:prstGeom>
          <a:noFill/>
          <a:ln>
            <a:noFill/>
          </a:ln>
        </p:spPr>
      </p:pic>
      <p:pic>
        <p:nvPicPr>
          <p:cNvPr id="290" name="Google Shape;290;p31"/>
          <p:cNvPicPr preferRelativeResize="0"/>
          <p:nvPr/>
        </p:nvPicPr>
        <p:blipFill rotWithShape="1">
          <a:blip r:embed="rId4">
            <a:alphaModFix/>
          </a:blip>
          <a:srcRect b="27724" l="31664" r="31660" t="24891"/>
          <a:stretch/>
        </p:blipFill>
        <p:spPr>
          <a:xfrm flipH="1" rot="1689435">
            <a:off x="690254" y="2687581"/>
            <a:ext cx="2368971" cy="1721660"/>
          </a:xfrm>
          <a:prstGeom prst="rect">
            <a:avLst/>
          </a:prstGeom>
          <a:noFill/>
          <a:ln>
            <a:noFill/>
          </a:ln>
        </p:spPr>
      </p:pic>
      <p:pic>
        <p:nvPicPr>
          <p:cNvPr id="291" name="Google Shape;291;p31"/>
          <p:cNvPicPr preferRelativeResize="0"/>
          <p:nvPr/>
        </p:nvPicPr>
        <p:blipFill>
          <a:blip r:embed="rId5">
            <a:alphaModFix/>
          </a:blip>
          <a:stretch>
            <a:fillRect/>
          </a:stretch>
        </p:blipFill>
        <p:spPr>
          <a:xfrm rot="3381482">
            <a:off x="1411988" y="201248"/>
            <a:ext cx="717900" cy="1031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2"/>
          <p:cNvPicPr preferRelativeResize="0"/>
          <p:nvPr/>
        </p:nvPicPr>
        <p:blipFill rotWithShape="1">
          <a:blip r:embed="rId3">
            <a:alphaModFix/>
          </a:blip>
          <a:srcRect b="0" l="0" r="0" t="38949"/>
          <a:stretch/>
        </p:blipFill>
        <p:spPr>
          <a:xfrm flipH="1" rot="-763615">
            <a:off x="749200" y="2306691"/>
            <a:ext cx="648809" cy="569177"/>
          </a:xfrm>
          <a:prstGeom prst="rect">
            <a:avLst/>
          </a:prstGeom>
          <a:noFill/>
          <a:ln>
            <a:noFill/>
          </a:ln>
        </p:spPr>
      </p:pic>
      <p:pic>
        <p:nvPicPr>
          <p:cNvPr id="297" name="Google Shape;297;p32"/>
          <p:cNvPicPr preferRelativeResize="0"/>
          <p:nvPr/>
        </p:nvPicPr>
        <p:blipFill>
          <a:blip r:embed="rId4">
            <a:alphaModFix/>
          </a:blip>
          <a:stretch>
            <a:fillRect/>
          </a:stretch>
        </p:blipFill>
        <p:spPr>
          <a:xfrm flipH="1" rot="3036103">
            <a:off x="7691980" y="1667564"/>
            <a:ext cx="1676441" cy="1189199"/>
          </a:xfrm>
          <a:prstGeom prst="rect">
            <a:avLst/>
          </a:prstGeom>
          <a:noFill/>
          <a:ln>
            <a:noFill/>
          </a:ln>
        </p:spPr>
      </p:pic>
      <p:pic>
        <p:nvPicPr>
          <p:cNvPr id="298" name="Google Shape;298;p32"/>
          <p:cNvPicPr preferRelativeResize="0"/>
          <p:nvPr/>
        </p:nvPicPr>
        <p:blipFill rotWithShape="1">
          <a:blip r:embed="rId3">
            <a:alphaModFix/>
          </a:blip>
          <a:srcRect b="0" l="0" r="0" t="38949"/>
          <a:stretch/>
        </p:blipFill>
        <p:spPr>
          <a:xfrm rot="622070">
            <a:off x="405715" y="2644894"/>
            <a:ext cx="794281" cy="696790"/>
          </a:xfrm>
          <a:prstGeom prst="rect">
            <a:avLst/>
          </a:prstGeom>
          <a:noFill/>
          <a:ln>
            <a:noFill/>
          </a:ln>
        </p:spPr>
      </p:pic>
      <p:sp>
        <p:nvSpPr>
          <p:cNvPr id="299" name="Google Shape;299;p32"/>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Recipe &amp; ingredient</a:t>
            </a:r>
            <a:endParaRPr sz="6500"/>
          </a:p>
        </p:txBody>
      </p:sp>
      <p:sp>
        <p:nvSpPr>
          <p:cNvPr id="300" name="Google Shape;300;p32"/>
          <p:cNvSpPr txBox="1"/>
          <p:nvPr>
            <p:ph idx="4294967295" type="ctrTitle"/>
          </p:nvPr>
        </p:nvSpPr>
        <p:spPr>
          <a:xfrm>
            <a:off x="1199700" y="1515745"/>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2"/>
                </a:solidFill>
              </a:rPr>
              <a:t>system</a:t>
            </a:r>
            <a:endParaRPr sz="3500">
              <a:solidFill>
                <a:schemeClr val="lt2"/>
              </a:solidFill>
            </a:endParaRPr>
          </a:p>
        </p:txBody>
      </p:sp>
      <p:sp>
        <p:nvSpPr>
          <p:cNvPr id="301" name="Google Shape;301;p32"/>
          <p:cNvSpPr txBox="1"/>
          <p:nvPr/>
        </p:nvSpPr>
        <p:spPr>
          <a:xfrm>
            <a:off x="1621200" y="2356113"/>
            <a:ext cx="5901600" cy="16161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Clr>
                <a:schemeClr val="lt2"/>
              </a:buClr>
              <a:buSzPts val="3100"/>
              <a:buFont typeface="Staatliches"/>
              <a:buChar char="●"/>
            </a:pPr>
            <a:r>
              <a:rPr lang="en" sz="3100">
                <a:solidFill>
                  <a:schemeClr val="lt2"/>
                </a:solidFill>
                <a:latin typeface="Staatliches"/>
                <a:ea typeface="Staatliches"/>
                <a:cs typeface="Staatliches"/>
                <a:sym typeface="Staatliches"/>
              </a:rPr>
              <a:t>Ingredient filter</a:t>
            </a:r>
            <a:endParaRPr sz="3100">
              <a:solidFill>
                <a:schemeClr val="lt2"/>
              </a:solidFill>
              <a:latin typeface="Staatliches"/>
              <a:ea typeface="Staatliches"/>
              <a:cs typeface="Staatliches"/>
              <a:sym typeface="Staatliches"/>
            </a:endParaRPr>
          </a:p>
          <a:p>
            <a:pPr indent="0" lvl="0" marL="0" rtl="0" algn="l">
              <a:spcBef>
                <a:spcPts val="0"/>
              </a:spcBef>
              <a:spcAft>
                <a:spcPts val="0"/>
              </a:spcAft>
              <a:buNone/>
            </a:pPr>
            <a:r>
              <a:t/>
            </a:r>
            <a:endParaRPr sz="3100">
              <a:solidFill>
                <a:schemeClr val="lt2"/>
              </a:solidFill>
              <a:latin typeface="Staatliches"/>
              <a:ea typeface="Staatliches"/>
              <a:cs typeface="Staatliches"/>
              <a:sym typeface="Staatliches"/>
            </a:endParaRPr>
          </a:p>
          <a:p>
            <a:pPr indent="-425450" lvl="0" marL="457200" rtl="0" algn="l">
              <a:spcBef>
                <a:spcPts val="0"/>
              </a:spcBef>
              <a:spcAft>
                <a:spcPts val="0"/>
              </a:spcAft>
              <a:buClr>
                <a:schemeClr val="lt2"/>
              </a:buClr>
              <a:buSzPts val="3100"/>
              <a:buFont typeface="Staatliches"/>
              <a:buChar char="●"/>
            </a:pPr>
            <a:r>
              <a:rPr lang="en" sz="3100">
                <a:solidFill>
                  <a:schemeClr val="lt2"/>
                </a:solidFill>
                <a:latin typeface="Staatliches"/>
                <a:ea typeface="Staatliches"/>
                <a:cs typeface="Staatliches"/>
                <a:sym typeface="Staatliches"/>
              </a:rPr>
              <a:t>Recipe and ingredient recommender </a:t>
            </a:r>
            <a:endParaRPr sz="3100">
              <a:solidFill>
                <a:schemeClr val="lt2"/>
              </a:solidFill>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000"/>
                                        <p:tgtEl>
                                          <p:spTgt spid="3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3"/>
          <p:cNvSpPr txBox="1"/>
          <p:nvPr>
            <p:ph idx="4294967295" type="ctrTitle"/>
          </p:nvPr>
        </p:nvSpPr>
        <p:spPr>
          <a:xfrm>
            <a:off x="1199700" y="-51655"/>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Recipe suggestion</a:t>
            </a:r>
            <a:endParaRPr sz="3500">
              <a:solidFill>
                <a:schemeClr val="lt1"/>
              </a:solidFill>
            </a:endParaRPr>
          </a:p>
        </p:txBody>
      </p:sp>
      <p:sp>
        <p:nvSpPr>
          <p:cNvPr id="307" name="Google Shape;307;p33"/>
          <p:cNvSpPr txBox="1"/>
          <p:nvPr/>
        </p:nvSpPr>
        <p:spPr>
          <a:xfrm>
            <a:off x="1611150" y="471850"/>
            <a:ext cx="5921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2"/>
                </a:solidFill>
                <a:latin typeface="Staatliches"/>
                <a:ea typeface="Staatliches"/>
                <a:cs typeface="Staatliches"/>
                <a:sym typeface="Staatliches"/>
              </a:rPr>
              <a:t>Ingredient filter</a:t>
            </a:r>
            <a:endParaRPr sz="2200">
              <a:solidFill>
                <a:schemeClr val="lt2"/>
              </a:solidFill>
              <a:latin typeface="Staatliches"/>
              <a:ea typeface="Staatliches"/>
              <a:cs typeface="Staatliches"/>
              <a:sym typeface="Staatliches"/>
            </a:endParaRPr>
          </a:p>
        </p:txBody>
      </p:sp>
      <p:pic>
        <p:nvPicPr>
          <p:cNvPr id="308" name="Google Shape;308;p33"/>
          <p:cNvPicPr preferRelativeResize="0"/>
          <p:nvPr/>
        </p:nvPicPr>
        <p:blipFill rotWithShape="1">
          <a:blip r:embed="rId3">
            <a:alphaModFix amt="91000"/>
          </a:blip>
          <a:srcRect b="0" l="0" r="39835" t="0"/>
          <a:stretch/>
        </p:blipFill>
        <p:spPr>
          <a:xfrm>
            <a:off x="2889188" y="995050"/>
            <a:ext cx="3365625" cy="285750"/>
          </a:xfrm>
          <a:prstGeom prst="rect">
            <a:avLst/>
          </a:prstGeom>
          <a:noFill/>
          <a:ln>
            <a:noFill/>
          </a:ln>
        </p:spPr>
      </p:pic>
      <p:pic>
        <p:nvPicPr>
          <p:cNvPr id="309" name="Google Shape;309;p33"/>
          <p:cNvPicPr preferRelativeResize="0"/>
          <p:nvPr/>
        </p:nvPicPr>
        <p:blipFill>
          <a:blip r:embed="rId4">
            <a:alphaModFix amt="87000"/>
          </a:blip>
          <a:stretch>
            <a:fillRect/>
          </a:stretch>
        </p:blipFill>
        <p:spPr>
          <a:xfrm>
            <a:off x="1572688" y="1394150"/>
            <a:ext cx="5998625" cy="313225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10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8"/>
                                        </p:tgtEl>
                                        <p:attrNameLst>
                                          <p:attrName>style.visibility</p:attrName>
                                        </p:attrNameLst>
                                      </p:cBhvr>
                                      <p:to>
                                        <p:strVal val="visible"/>
                                      </p:to>
                                    </p:set>
                                    <p:animEffect filter="fade" transition="in">
                                      <p:cBhvr>
                                        <p:cTn dur="1000"/>
                                        <p:tgtEl>
                                          <p:spTgt spid="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4"/>
          <p:cNvSpPr txBox="1"/>
          <p:nvPr>
            <p:ph idx="4294967295" type="ctrTitle"/>
          </p:nvPr>
        </p:nvSpPr>
        <p:spPr>
          <a:xfrm>
            <a:off x="1199700" y="-39555"/>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Recipe recommendation </a:t>
            </a:r>
            <a:endParaRPr sz="3500">
              <a:solidFill>
                <a:schemeClr val="lt1"/>
              </a:solidFill>
            </a:endParaRPr>
          </a:p>
        </p:txBody>
      </p:sp>
      <p:sp>
        <p:nvSpPr>
          <p:cNvPr id="315" name="Google Shape;315;p34"/>
          <p:cNvSpPr txBox="1"/>
          <p:nvPr/>
        </p:nvSpPr>
        <p:spPr>
          <a:xfrm>
            <a:off x="1611150" y="483950"/>
            <a:ext cx="5921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2"/>
                </a:solidFill>
                <a:latin typeface="Staatliches"/>
                <a:ea typeface="Staatliches"/>
                <a:cs typeface="Staatliches"/>
                <a:sym typeface="Staatliches"/>
              </a:rPr>
              <a:t>based on another recipe</a:t>
            </a:r>
            <a:endParaRPr sz="2200">
              <a:solidFill>
                <a:schemeClr val="lt2"/>
              </a:solidFill>
              <a:latin typeface="Staatliches"/>
              <a:ea typeface="Staatliches"/>
              <a:cs typeface="Staatliches"/>
              <a:sym typeface="Staatliches"/>
            </a:endParaRPr>
          </a:p>
        </p:txBody>
      </p:sp>
      <p:pic>
        <p:nvPicPr>
          <p:cNvPr id="316" name="Google Shape;316;p34"/>
          <p:cNvPicPr preferRelativeResize="0"/>
          <p:nvPr/>
        </p:nvPicPr>
        <p:blipFill rotWithShape="1">
          <a:blip r:embed="rId3">
            <a:alphaModFix amt="89000"/>
          </a:blip>
          <a:srcRect b="22021" l="0" r="18599" t="0"/>
          <a:stretch/>
        </p:blipFill>
        <p:spPr>
          <a:xfrm>
            <a:off x="2246063" y="1035075"/>
            <a:ext cx="4651875" cy="207975"/>
          </a:xfrm>
          <a:prstGeom prst="rect">
            <a:avLst/>
          </a:prstGeom>
          <a:noFill/>
          <a:ln>
            <a:noFill/>
          </a:ln>
        </p:spPr>
      </p:pic>
      <p:pic>
        <p:nvPicPr>
          <p:cNvPr id="317" name="Google Shape;317;p34"/>
          <p:cNvPicPr preferRelativeResize="0"/>
          <p:nvPr/>
        </p:nvPicPr>
        <p:blipFill>
          <a:blip r:embed="rId4">
            <a:alphaModFix/>
          </a:blip>
          <a:stretch>
            <a:fillRect/>
          </a:stretch>
        </p:blipFill>
        <p:spPr>
          <a:xfrm>
            <a:off x="1356901" y="1532475"/>
            <a:ext cx="6430200" cy="290645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7"/>
                                        </p:tgtEl>
                                        <p:attrNameLst>
                                          <p:attrName>style.visibility</p:attrName>
                                        </p:attrNameLst>
                                      </p:cBhvr>
                                      <p:to>
                                        <p:strVal val="visible"/>
                                      </p:to>
                                    </p:set>
                                    <p:animEffect filter="fade" transition="in">
                                      <p:cBhvr>
                                        <p:cTn dur="1000"/>
                                        <p:tgtEl>
                                          <p:spTgt spid="3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5"/>
          <p:cNvSpPr txBox="1"/>
          <p:nvPr>
            <p:ph idx="4294967295" type="ctrTitle"/>
          </p:nvPr>
        </p:nvSpPr>
        <p:spPr>
          <a:xfrm>
            <a:off x="1199700" y="-51655"/>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Recipe suggestion</a:t>
            </a:r>
            <a:endParaRPr sz="3500">
              <a:solidFill>
                <a:schemeClr val="lt1"/>
              </a:solidFill>
            </a:endParaRPr>
          </a:p>
        </p:txBody>
      </p:sp>
      <p:sp>
        <p:nvSpPr>
          <p:cNvPr id="323" name="Google Shape;323;p35"/>
          <p:cNvSpPr txBox="1"/>
          <p:nvPr/>
        </p:nvSpPr>
        <p:spPr>
          <a:xfrm>
            <a:off x="1611150" y="471850"/>
            <a:ext cx="59217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200">
                <a:solidFill>
                  <a:schemeClr val="lt2"/>
                </a:solidFill>
                <a:latin typeface="Staatliches"/>
                <a:ea typeface="Staatliches"/>
                <a:cs typeface="Staatliches"/>
                <a:sym typeface="Staatliches"/>
              </a:rPr>
              <a:t>based on one ingredient</a:t>
            </a:r>
            <a:endParaRPr sz="2200">
              <a:solidFill>
                <a:schemeClr val="lt2"/>
              </a:solidFill>
              <a:latin typeface="Staatliches"/>
              <a:ea typeface="Staatliches"/>
              <a:cs typeface="Staatliches"/>
              <a:sym typeface="Staatliches"/>
            </a:endParaRPr>
          </a:p>
        </p:txBody>
      </p:sp>
      <p:pic>
        <p:nvPicPr>
          <p:cNvPr id="324" name="Google Shape;324;p35"/>
          <p:cNvPicPr preferRelativeResize="0"/>
          <p:nvPr/>
        </p:nvPicPr>
        <p:blipFill>
          <a:blip r:embed="rId3">
            <a:alphaModFix amt="84000"/>
          </a:blip>
          <a:stretch>
            <a:fillRect/>
          </a:stretch>
        </p:blipFill>
        <p:spPr>
          <a:xfrm>
            <a:off x="3009900" y="995050"/>
            <a:ext cx="2872900" cy="297800"/>
          </a:xfrm>
          <a:prstGeom prst="rect">
            <a:avLst/>
          </a:prstGeom>
          <a:noFill/>
          <a:ln>
            <a:noFill/>
          </a:ln>
        </p:spPr>
      </p:pic>
      <p:pic>
        <p:nvPicPr>
          <p:cNvPr id="325" name="Google Shape;325;p35"/>
          <p:cNvPicPr preferRelativeResize="0"/>
          <p:nvPr/>
        </p:nvPicPr>
        <p:blipFill>
          <a:blip r:embed="rId4">
            <a:alphaModFix amt="88000"/>
          </a:blip>
          <a:stretch>
            <a:fillRect/>
          </a:stretch>
        </p:blipFill>
        <p:spPr>
          <a:xfrm>
            <a:off x="1485500" y="1470350"/>
            <a:ext cx="5921701" cy="2797570"/>
          </a:xfrm>
          <a:prstGeom prst="rect">
            <a:avLst/>
          </a:prstGeom>
          <a:noFill/>
          <a:ln cap="flat" cmpd="sng" w="28575">
            <a:solidFill>
              <a:schemeClr val="dk2"/>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par>
                                <p:cTn fill="hold" nodeType="with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6"/>
          <p:cNvSpPr txBox="1"/>
          <p:nvPr>
            <p:ph type="ctrTitle"/>
          </p:nvPr>
        </p:nvSpPr>
        <p:spPr>
          <a:xfrm>
            <a:off x="2399250" y="1985250"/>
            <a:ext cx="4345500" cy="11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pic>
        <p:nvPicPr>
          <p:cNvPr id="331" name="Google Shape;331;p36"/>
          <p:cNvPicPr preferRelativeResize="0"/>
          <p:nvPr/>
        </p:nvPicPr>
        <p:blipFill>
          <a:blip r:embed="rId3">
            <a:alphaModFix/>
          </a:blip>
          <a:stretch>
            <a:fillRect/>
          </a:stretch>
        </p:blipFill>
        <p:spPr>
          <a:xfrm flipH="1" rot="1293263">
            <a:off x="6303308" y="1115009"/>
            <a:ext cx="2229584" cy="1581581"/>
          </a:xfrm>
          <a:prstGeom prst="rect">
            <a:avLst/>
          </a:prstGeom>
          <a:noFill/>
          <a:ln>
            <a:noFill/>
          </a:ln>
        </p:spPr>
      </p:pic>
      <p:pic>
        <p:nvPicPr>
          <p:cNvPr id="332" name="Google Shape;332;p36"/>
          <p:cNvPicPr preferRelativeResize="0"/>
          <p:nvPr/>
        </p:nvPicPr>
        <p:blipFill rotWithShape="1">
          <a:blip r:embed="rId4">
            <a:alphaModFix/>
          </a:blip>
          <a:srcRect b="27724" l="31664" r="31660" t="24891"/>
          <a:stretch/>
        </p:blipFill>
        <p:spPr>
          <a:xfrm flipH="1" rot="1689435">
            <a:off x="690254" y="2687581"/>
            <a:ext cx="2368971" cy="1721660"/>
          </a:xfrm>
          <a:prstGeom prst="rect">
            <a:avLst/>
          </a:prstGeom>
          <a:noFill/>
          <a:ln>
            <a:noFill/>
          </a:ln>
        </p:spPr>
      </p:pic>
      <p:pic>
        <p:nvPicPr>
          <p:cNvPr id="333" name="Google Shape;333;p36"/>
          <p:cNvPicPr preferRelativeResize="0"/>
          <p:nvPr/>
        </p:nvPicPr>
        <p:blipFill>
          <a:blip r:embed="rId5">
            <a:alphaModFix/>
          </a:blip>
          <a:stretch>
            <a:fillRect/>
          </a:stretch>
        </p:blipFill>
        <p:spPr>
          <a:xfrm rot="3381482">
            <a:off x="1411988" y="201248"/>
            <a:ext cx="717900" cy="1031604"/>
          </a:xfrm>
          <a:prstGeom prst="rect">
            <a:avLst/>
          </a:prstGeom>
          <a:noFill/>
          <a:ln>
            <a:noFill/>
          </a:ln>
        </p:spPr>
      </p:pic>
      <p:sp>
        <p:nvSpPr>
          <p:cNvPr id="334" name="Google Shape;334;p36"/>
          <p:cNvSpPr txBox="1"/>
          <p:nvPr/>
        </p:nvSpPr>
        <p:spPr>
          <a:xfrm>
            <a:off x="3072000" y="3727650"/>
            <a:ext cx="3000000" cy="507900"/>
          </a:xfrm>
          <a:prstGeom prst="rect">
            <a:avLst/>
          </a:prstGeom>
          <a:noFill/>
          <a:ln>
            <a:noFill/>
          </a:ln>
        </p:spPr>
        <p:txBody>
          <a:bodyPr anchorCtr="0" anchor="t" bIns="91425" lIns="91425" spcFirstLastPara="1" rIns="91425" wrap="square" tIns="91425">
            <a:spAutoFit/>
          </a:bodyPr>
          <a:lstStyle/>
          <a:p>
            <a:pPr indent="0" lvl="0" marL="0" rtl="0" algn="ctr">
              <a:lnSpc>
                <a:spcPct val="75000"/>
              </a:lnSpc>
              <a:spcBef>
                <a:spcPts val="0"/>
              </a:spcBef>
              <a:spcAft>
                <a:spcPts val="0"/>
              </a:spcAft>
              <a:buNone/>
            </a:pPr>
            <a:r>
              <a:rPr lang="en" sz="2800">
                <a:solidFill>
                  <a:schemeClr val="dk1"/>
                </a:solidFill>
                <a:latin typeface="Staatliches"/>
                <a:ea typeface="Staatliches"/>
                <a:cs typeface="Staatliches"/>
                <a:sym typeface="Staatliches"/>
              </a:rPr>
              <a:t>Elena Zanda</a:t>
            </a:r>
            <a:endParaRPr sz="100">
              <a:solidFill>
                <a:schemeClr val="dk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30"/>
                                        </p:tgtEl>
                                        <p:attrNameLst>
                                          <p:attrName>style.visibility</p:attrName>
                                        </p:attrNameLst>
                                      </p:cBhvr>
                                      <p:to>
                                        <p:strVal val="visible"/>
                                      </p:to>
                                    </p:set>
                                    <p:anim calcmode="lin" valueType="num">
                                      <p:cBhvr additive="base">
                                        <p:cTn dur="1000"/>
                                        <p:tgtEl>
                                          <p:spTgt spid="330"/>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FOOD WASTE</a:t>
            </a:r>
            <a:endParaRPr/>
          </a:p>
        </p:txBody>
      </p:sp>
      <p:pic>
        <p:nvPicPr>
          <p:cNvPr id="179" name="Google Shape;179;p23"/>
          <p:cNvPicPr preferRelativeResize="0"/>
          <p:nvPr/>
        </p:nvPicPr>
        <p:blipFill rotWithShape="1">
          <a:blip r:embed="rId3">
            <a:alphaModFix/>
          </a:blip>
          <a:srcRect b="27724" l="31664" r="31660" t="24891"/>
          <a:stretch/>
        </p:blipFill>
        <p:spPr>
          <a:xfrm rot="-4898004">
            <a:off x="-144177" y="1233548"/>
            <a:ext cx="1653390" cy="1201613"/>
          </a:xfrm>
          <a:prstGeom prst="rect">
            <a:avLst/>
          </a:prstGeom>
          <a:noFill/>
          <a:ln>
            <a:noFill/>
          </a:ln>
        </p:spPr>
      </p:pic>
      <p:pic>
        <p:nvPicPr>
          <p:cNvPr id="180" name="Google Shape;180;p23"/>
          <p:cNvPicPr preferRelativeResize="0"/>
          <p:nvPr/>
        </p:nvPicPr>
        <p:blipFill>
          <a:blip r:embed="rId4">
            <a:alphaModFix/>
          </a:blip>
          <a:stretch>
            <a:fillRect/>
          </a:stretch>
        </p:blipFill>
        <p:spPr>
          <a:xfrm rot="1353443">
            <a:off x="8138459" y="3192098"/>
            <a:ext cx="717900" cy="1031604"/>
          </a:xfrm>
          <a:prstGeom prst="rect">
            <a:avLst/>
          </a:prstGeom>
          <a:noFill/>
          <a:ln>
            <a:noFill/>
          </a:ln>
        </p:spPr>
      </p:pic>
      <p:sp>
        <p:nvSpPr>
          <p:cNvPr id="181" name="Google Shape;181;p23"/>
          <p:cNvSpPr txBox="1"/>
          <p:nvPr/>
        </p:nvSpPr>
        <p:spPr>
          <a:xfrm>
            <a:off x="1512250" y="1904300"/>
            <a:ext cx="603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Staatliches"/>
                <a:ea typeface="Staatliches"/>
                <a:cs typeface="Staatliches"/>
                <a:sym typeface="Staatliches"/>
              </a:rPr>
              <a:t>Food waste is a significant issue in our society, </a:t>
            </a:r>
            <a:endParaRPr sz="2000">
              <a:solidFill>
                <a:schemeClr val="lt2"/>
              </a:solidFill>
              <a:latin typeface="Staatliches"/>
              <a:ea typeface="Staatliches"/>
              <a:cs typeface="Staatliches"/>
              <a:sym typeface="Staatliches"/>
            </a:endParaRPr>
          </a:p>
          <a:p>
            <a:pPr indent="0" lvl="0" marL="0" rtl="0" algn="l">
              <a:spcBef>
                <a:spcPts val="0"/>
              </a:spcBef>
              <a:spcAft>
                <a:spcPts val="0"/>
              </a:spcAft>
              <a:buNone/>
            </a:pPr>
            <a:r>
              <a:rPr lang="en" sz="2000">
                <a:solidFill>
                  <a:schemeClr val="lt2"/>
                </a:solidFill>
                <a:latin typeface="Staatliches"/>
                <a:ea typeface="Staatliches"/>
                <a:cs typeface="Staatliches"/>
                <a:sym typeface="Staatliches"/>
              </a:rPr>
              <a:t>with an estimated </a:t>
            </a:r>
            <a:r>
              <a:rPr b="1" lang="en" sz="2000">
                <a:solidFill>
                  <a:schemeClr val="lt2"/>
                </a:solidFill>
                <a:latin typeface="Staatliches"/>
                <a:ea typeface="Staatliches"/>
                <a:cs typeface="Staatliches"/>
                <a:sym typeface="Staatliches"/>
              </a:rPr>
              <a:t>one third </a:t>
            </a:r>
            <a:r>
              <a:rPr lang="en" sz="2000">
                <a:solidFill>
                  <a:schemeClr val="lt2"/>
                </a:solidFill>
                <a:latin typeface="Staatliches"/>
                <a:ea typeface="Staatliches"/>
                <a:cs typeface="Staatliches"/>
                <a:sym typeface="Staatliches"/>
              </a:rPr>
              <a:t>of all food produced in the world being lost or wasted. </a:t>
            </a:r>
            <a:endParaRPr sz="2000">
              <a:solidFill>
                <a:schemeClr val="lt2"/>
              </a:solidFill>
              <a:latin typeface="Staatliches"/>
              <a:ea typeface="Staatliches"/>
              <a:cs typeface="Staatliches"/>
              <a:sym typeface="Staatliches"/>
            </a:endParaRPr>
          </a:p>
        </p:txBody>
      </p:sp>
      <p:sp>
        <p:nvSpPr>
          <p:cNvPr id="182" name="Google Shape;182;p23"/>
          <p:cNvSpPr/>
          <p:nvPr/>
        </p:nvSpPr>
        <p:spPr>
          <a:xfrm>
            <a:off x="2135613" y="3449097"/>
            <a:ext cx="4872765" cy="376849"/>
          </a:xfrm>
          <a:prstGeom prst="rect">
            <a:avLst/>
          </a:prstGeom>
        </p:spPr>
        <p:txBody>
          <a:bodyPr>
            <a:prstTxWarp prst="textPlain"/>
          </a:bodyPr>
          <a:lstStyle/>
          <a:p>
            <a:pPr lvl="0" algn="ctr"/>
            <a:r>
              <a:rPr b="0" i="0">
                <a:ln>
                  <a:noFill/>
                </a:ln>
                <a:solidFill>
                  <a:schemeClr val="lt2"/>
                </a:solidFill>
                <a:latin typeface="Staatliches"/>
              </a:rPr>
              <a:t>1.3 BILLION TONS A YEAR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ppt_w</p:attrName>
                                        </p:attrNameLst>
                                      </p:cBhvr>
                                      <p:tavLst>
                                        <p:tav fmla="" tm="0">
                                          <p:val>
                                            <p:strVal val="0"/>
                                          </p:val>
                                        </p:tav>
                                        <p:tav fmla="" tm="100000">
                                          <p:val>
                                            <p:strVal val="#ppt_w"/>
                                          </p:val>
                                        </p:tav>
                                      </p:tavLst>
                                    </p:anim>
                                    <p:anim calcmode="lin" valueType="num">
                                      <p:cBhvr additive="base">
                                        <p:cTn dur="1000"/>
                                        <p:tgtEl>
                                          <p:spTgt spid="18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0" l="20132" r="20126" t="0"/>
          <a:stretch/>
        </p:blipFill>
        <p:spPr>
          <a:xfrm>
            <a:off x="5653336" y="3446275"/>
            <a:ext cx="4500905" cy="4238001"/>
          </a:xfrm>
          <a:prstGeom prst="rect">
            <a:avLst/>
          </a:prstGeom>
          <a:noFill/>
          <a:ln>
            <a:noFill/>
          </a:ln>
        </p:spPr>
      </p:pic>
      <p:pic>
        <p:nvPicPr>
          <p:cNvPr id="188" name="Google Shape;188;p24"/>
          <p:cNvPicPr preferRelativeResize="0"/>
          <p:nvPr/>
        </p:nvPicPr>
        <p:blipFill rotWithShape="1">
          <a:blip r:embed="rId4">
            <a:alphaModFix/>
          </a:blip>
          <a:srcRect b="27724" l="31664" r="31660" t="24891"/>
          <a:stretch/>
        </p:blipFill>
        <p:spPr>
          <a:xfrm rot="-799113">
            <a:off x="1774600" y="4319100"/>
            <a:ext cx="2134948" cy="1551600"/>
          </a:xfrm>
          <a:prstGeom prst="rect">
            <a:avLst/>
          </a:prstGeom>
          <a:noFill/>
          <a:ln>
            <a:noFill/>
          </a:ln>
        </p:spPr>
      </p:pic>
      <p:pic>
        <p:nvPicPr>
          <p:cNvPr id="189" name="Google Shape;189;p24"/>
          <p:cNvPicPr preferRelativeResize="0"/>
          <p:nvPr/>
        </p:nvPicPr>
        <p:blipFill>
          <a:blip r:embed="rId5">
            <a:alphaModFix/>
          </a:blip>
          <a:stretch>
            <a:fillRect/>
          </a:stretch>
        </p:blipFill>
        <p:spPr>
          <a:xfrm rot="3381482">
            <a:off x="1720388" y="3913048"/>
            <a:ext cx="717900" cy="1031604"/>
          </a:xfrm>
          <a:prstGeom prst="rect">
            <a:avLst/>
          </a:prstGeom>
          <a:noFill/>
          <a:ln>
            <a:noFill/>
          </a:ln>
        </p:spPr>
      </p:pic>
      <p:pic>
        <p:nvPicPr>
          <p:cNvPr id="190" name="Google Shape;190;p24"/>
          <p:cNvPicPr preferRelativeResize="0"/>
          <p:nvPr/>
        </p:nvPicPr>
        <p:blipFill>
          <a:blip r:embed="rId6">
            <a:alphaModFix/>
          </a:blip>
          <a:stretch>
            <a:fillRect/>
          </a:stretch>
        </p:blipFill>
        <p:spPr>
          <a:xfrm flipH="1" rot="1282749">
            <a:off x="226462" y="4221053"/>
            <a:ext cx="2386726" cy="1693018"/>
          </a:xfrm>
          <a:prstGeom prst="rect">
            <a:avLst/>
          </a:prstGeom>
          <a:noFill/>
          <a:ln>
            <a:noFill/>
          </a:ln>
        </p:spPr>
      </p:pic>
      <p:sp>
        <p:nvSpPr>
          <p:cNvPr id="191" name="Google Shape;191;p24"/>
          <p:cNvSpPr txBox="1"/>
          <p:nvPr>
            <p:ph idx="2" type="ctrTitle"/>
          </p:nvPr>
        </p:nvSpPr>
        <p:spPr>
          <a:xfrm>
            <a:off x="1199700" y="1628750"/>
            <a:ext cx="6744600" cy="111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700">
              <a:solidFill>
                <a:schemeClr val="hlink"/>
              </a:solidFill>
              <a:latin typeface="Lato"/>
              <a:ea typeface="Lato"/>
              <a:cs typeface="Lato"/>
              <a:sym typeface="Lato"/>
            </a:endParaRPr>
          </a:p>
          <a:p>
            <a:pPr indent="0" lvl="0" marL="0" rtl="0" algn="l">
              <a:lnSpc>
                <a:spcPct val="100000"/>
              </a:lnSpc>
              <a:spcBef>
                <a:spcPts val="0"/>
              </a:spcBef>
              <a:spcAft>
                <a:spcPts val="0"/>
              </a:spcAft>
              <a:buNone/>
            </a:pPr>
            <a:r>
              <a:rPr lang="en" sz="2000">
                <a:solidFill>
                  <a:schemeClr val="hlink"/>
                </a:solidFill>
              </a:rPr>
              <a:t>This project was designed and developed with the aim to use data science to make a small contribution to </a:t>
            </a:r>
            <a:r>
              <a:rPr b="1" lang="en" sz="2000">
                <a:solidFill>
                  <a:schemeClr val="hlink"/>
                </a:solidFill>
              </a:rPr>
              <a:t>reducing food waste</a:t>
            </a:r>
            <a:r>
              <a:rPr lang="en" sz="2000">
                <a:solidFill>
                  <a:schemeClr val="hlink"/>
                </a:solidFill>
              </a:rPr>
              <a:t>.</a:t>
            </a:r>
            <a:endParaRPr sz="2000">
              <a:solidFill>
                <a:schemeClr val="hlink"/>
              </a:solidFill>
            </a:endParaRPr>
          </a:p>
          <a:p>
            <a:pPr indent="0" lvl="0" marL="0" rtl="0" algn="l">
              <a:spcBef>
                <a:spcPts val="0"/>
              </a:spcBef>
              <a:spcAft>
                <a:spcPts val="0"/>
              </a:spcAft>
              <a:buNone/>
            </a:pPr>
            <a:r>
              <a:t/>
            </a:r>
            <a:endParaRPr sz="2000">
              <a:solidFill>
                <a:schemeClr val="hlink"/>
              </a:solidFill>
            </a:endParaRPr>
          </a:p>
          <a:p>
            <a:pPr indent="0" lvl="0" marL="0" rtl="0" algn="l">
              <a:spcBef>
                <a:spcPts val="0"/>
              </a:spcBef>
              <a:spcAft>
                <a:spcPts val="0"/>
              </a:spcAft>
              <a:buNone/>
            </a:pPr>
            <a:r>
              <a:t/>
            </a:r>
            <a:endParaRPr sz="2000">
              <a:solidFill>
                <a:schemeClr val="hlink"/>
              </a:solidFill>
            </a:endParaRPr>
          </a:p>
          <a:p>
            <a:pPr indent="0" lvl="0" marL="0" rtl="0" algn="l">
              <a:lnSpc>
                <a:spcPct val="100000"/>
              </a:lnSpc>
              <a:spcBef>
                <a:spcPts val="0"/>
              </a:spcBef>
              <a:spcAft>
                <a:spcPts val="0"/>
              </a:spcAft>
              <a:buNone/>
            </a:pPr>
            <a:r>
              <a:t/>
            </a:r>
            <a:endParaRPr sz="2000">
              <a:solidFill>
                <a:schemeClr val="hlink"/>
              </a:solidFill>
            </a:endParaRPr>
          </a:p>
        </p:txBody>
      </p:sp>
      <p:sp>
        <p:nvSpPr>
          <p:cNvPr id="192" name="Google Shape;192;p24"/>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300"/>
              <a:t>The aim of this </a:t>
            </a:r>
            <a:r>
              <a:rPr lang="en" sz="5300"/>
              <a:t>project</a:t>
            </a:r>
            <a:endParaRPr sz="5300"/>
          </a:p>
        </p:txBody>
      </p:sp>
      <p:sp>
        <p:nvSpPr>
          <p:cNvPr id="193" name="Google Shape;193;p24"/>
          <p:cNvSpPr txBox="1"/>
          <p:nvPr/>
        </p:nvSpPr>
        <p:spPr>
          <a:xfrm>
            <a:off x="1276800" y="3005825"/>
            <a:ext cx="65904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2"/>
                </a:solidFill>
                <a:latin typeface="Staatliches"/>
                <a:ea typeface="Staatliches"/>
                <a:cs typeface="Staatliches"/>
                <a:sym typeface="Staatliches"/>
              </a:rPr>
              <a:t>Through this project I have been able to create an </a:t>
            </a:r>
            <a:r>
              <a:rPr b="1" lang="en" sz="2000">
                <a:solidFill>
                  <a:schemeClr val="lt2"/>
                </a:solidFill>
                <a:latin typeface="Staatliches"/>
                <a:ea typeface="Staatliches"/>
                <a:cs typeface="Staatliches"/>
                <a:sym typeface="Staatliches"/>
              </a:rPr>
              <a:t>ingredient filter</a:t>
            </a:r>
            <a:r>
              <a:rPr lang="en" sz="2000">
                <a:solidFill>
                  <a:schemeClr val="lt2"/>
                </a:solidFill>
                <a:latin typeface="Staatliches"/>
                <a:ea typeface="Staatliches"/>
                <a:cs typeface="Staatliches"/>
                <a:sym typeface="Staatliches"/>
              </a:rPr>
              <a:t> to help me find recipes with the ingredients I have on hand, and also develop a </a:t>
            </a:r>
            <a:r>
              <a:rPr b="1" lang="en" sz="2000">
                <a:solidFill>
                  <a:schemeClr val="lt2"/>
                </a:solidFill>
                <a:latin typeface="Staatliches"/>
                <a:ea typeface="Staatliches"/>
                <a:cs typeface="Staatliches"/>
                <a:sym typeface="Staatliches"/>
              </a:rPr>
              <a:t>recipe recommender system</a:t>
            </a:r>
            <a:r>
              <a:rPr lang="en" sz="2000">
                <a:solidFill>
                  <a:schemeClr val="lt2"/>
                </a:solidFill>
                <a:latin typeface="Staatliches"/>
                <a:ea typeface="Staatliches"/>
                <a:cs typeface="Staatliches"/>
                <a:sym typeface="Staatliches"/>
              </a:rPr>
              <a:t>.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cxnSp>
        <p:nvCxnSpPr>
          <p:cNvPr id="198" name="Google Shape;198;p25"/>
          <p:cNvCxnSpPr>
            <a:stCxn id="199" idx="6"/>
            <a:endCxn id="200" idx="2"/>
          </p:cNvCxnSpPr>
          <p:nvPr/>
        </p:nvCxnSpPr>
        <p:spPr>
          <a:xfrm>
            <a:off x="1641288" y="3217100"/>
            <a:ext cx="1936800" cy="0"/>
          </a:xfrm>
          <a:prstGeom prst="straightConnector1">
            <a:avLst/>
          </a:prstGeom>
          <a:noFill/>
          <a:ln cap="flat" cmpd="sng" w="19050">
            <a:solidFill>
              <a:schemeClr val="dk2"/>
            </a:solidFill>
            <a:prstDash val="solid"/>
            <a:round/>
            <a:headEnd len="med" w="med" type="none"/>
            <a:tailEnd len="med" w="med" type="none"/>
          </a:ln>
        </p:spPr>
      </p:cxnSp>
      <p:cxnSp>
        <p:nvCxnSpPr>
          <p:cNvPr id="201" name="Google Shape;201;p25"/>
          <p:cNvCxnSpPr>
            <a:stCxn id="200" idx="6"/>
            <a:endCxn id="202" idx="2"/>
          </p:cNvCxnSpPr>
          <p:nvPr/>
        </p:nvCxnSpPr>
        <p:spPr>
          <a:xfrm>
            <a:off x="3679788" y="3217100"/>
            <a:ext cx="1936800" cy="0"/>
          </a:xfrm>
          <a:prstGeom prst="straightConnector1">
            <a:avLst/>
          </a:prstGeom>
          <a:noFill/>
          <a:ln cap="flat" cmpd="sng" w="19050">
            <a:solidFill>
              <a:schemeClr val="dk2"/>
            </a:solidFill>
            <a:prstDash val="solid"/>
            <a:round/>
            <a:headEnd len="med" w="med" type="none"/>
            <a:tailEnd len="med" w="med" type="none"/>
          </a:ln>
        </p:spPr>
      </p:cxnSp>
      <p:cxnSp>
        <p:nvCxnSpPr>
          <p:cNvPr id="203" name="Google Shape;203;p25"/>
          <p:cNvCxnSpPr>
            <a:stCxn id="202" idx="6"/>
            <a:endCxn id="204" idx="2"/>
          </p:cNvCxnSpPr>
          <p:nvPr/>
        </p:nvCxnSpPr>
        <p:spPr>
          <a:xfrm>
            <a:off x="5718306" y="3217100"/>
            <a:ext cx="1784400" cy="0"/>
          </a:xfrm>
          <a:prstGeom prst="straightConnector1">
            <a:avLst/>
          </a:prstGeom>
          <a:noFill/>
          <a:ln cap="flat" cmpd="sng" w="19050">
            <a:solidFill>
              <a:schemeClr val="dk2"/>
            </a:solidFill>
            <a:prstDash val="solid"/>
            <a:round/>
            <a:headEnd len="med" w="med" type="none"/>
            <a:tailEnd len="med" w="med" type="none"/>
          </a:ln>
        </p:spPr>
      </p:cxnSp>
      <p:sp>
        <p:nvSpPr>
          <p:cNvPr id="205" name="Google Shape;205;p25"/>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approach</a:t>
            </a:r>
            <a:endParaRPr/>
          </a:p>
        </p:txBody>
      </p:sp>
      <p:grpSp>
        <p:nvGrpSpPr>
          <p:cNvPr id="206" name="Google Shape;206;p25"/>
          <p:cNvGrpSpPr/>
          <p:nvPr/>
        </p:nvGrpSpPr>
        <p:grpSpPr>
          <a:xfrm>
            <a:off x="1366163" y="2991960"/>
            <a:ext cx="448574" cy="450285"/>
            <a:chOff x="1861463" y="2382360"/>
            <a:chExt cx="448574" cy="450285"/>
          </a:xfrm>
        </p:grpSpPr>
        <p:sp>
          <p:nvSpPr>
            <p:cNvPr id="199" name="Google Shape;199;p25"/>
            <p:cNvSpPr/>
            <p:nvPr/>
          </p:nvSpPr>
          <p:spPr>
            <a:xfrm>
              <a:off x="2034888" y="2556650"/>
              <a:ext cx="101700" cy="10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flipH="1">
              <a:off x="1861463" y="2382360"/>
              <a:ext cx="448574" cy="450285"/>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25"/>
          <p:cNvGrpSpPr/>
          <p:nvPr/>
        </p:nvGrpSpPr>
        <p:grpSpPr>
          <a:xfrm>
            <a:off x="3404656" y="2991960"/>
            <a:ext cx="448574" cy="450285"/>
            <a:chOff x="3557056" y="2382360"/>
            <a:chExt cx="448574" cy="450285"/>
          </a:xfrm>
        </p:grpSpPr>
        <p:sp>
          <p:nvSpPr>
            <p:cNvPr id="200" name="Google Shape;200;p25"/>
            <p:cNvSpPr/>
            <p:nvPr/>
          </p:nvSpPr>
          <p:spPr>
            <a:xfrm>
              <a:off x="3730488" y="2556650"/>
              <a:ext cx="101700" cy="10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flipH="1">
              <a:off x="3557056" y="2382360"/>
              <a:ext cx="448574" cy="450285"/>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 name="Google Shape;210;p25"/>
          <p:cNvGrpSpPr/>
          <p:nvPr/>
        </p:nvGrpSpPr>
        <p:grpSpPr>
          <a:xfrm>
            <a:off x="5443169" y="2991960"/>
            <a:ext cx="448574" cy="450285"/>
            <a:chOff x="5138369" y="2382360"/>
            <a:chExt cx="448574" cy="450285"/>
          </a:xfrm>
        </p:grpSpPr>
        <p:sp>
          <p:nvSpPr>
            <p:cNvPr id="202" name="Google Shape;202;p25"/>
            <p:cNvSpPr/>
            <p:nvPr/>
          </p:nvSpPr>
          <p:spPr>
            <a:xfrm>
              <a:off x="5311806" y="2556650"/>
              <a:ext cx="101700" cy="10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5"/>
            <p:cNvSpPr/>
            <p:nvPr/>
          </p:nvSpPr>
          <p:spPr>
            <a:xfrm flipH="1">
              <a:off x="5138369" y="2382360"/>
              <a:ext cx="448574" cy="450285"/>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25"/>
          <p:cNvGrpSpPr/>
          <p:nvPr/>
        </p:nvGrpSpPr>
        <p:grpSpPr>
          <a:xfrm>
            <a:off x="7329263" y="2991960"/>
            <a:ext cx="448574" cy="450285"/>
            <a:chOff x="6719663" y="2382360"/>
            <a:chExt cx="448574" cy="450285"/>
          </a:xfrm>
        </p:grpSpPr>
        <p:sp>
          <p:nvSpPr>
            <p:cNvPr id="204" name="Google Shape;204;p25"/>
            <p:cNvSpPr/>
            <p:nvPr/>
          </p:nvSpPr>
          <p:spPr>
            <a:xfrm>
              <a:off x="6893118" y="2556650"/>
              <a:ext cx="101700" cy="101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flipH="1">
              <a:off x="6719663" y="2382360"/>
              <a:ext cx="448574" cy="450285"/>
            </a:xfrm>
            <a:custGeom>
              <a:rect b="b" l="l" r="r" t="t"/>
              <a:pathLst>
                <a:path extrusionOk="0" h="22924" w="22834">
                  <a:moveTo>
                    <a:pt x="11432" y="1"/>
                  </a:moveTo>
                  <a:cubicBezTo>
                    <a:pt x="10613" y="1370"/>
                    <a:pt x="10077" y="2784"/>
                    <a:pt x="9809" y="4377"/>
                  </a:cubicBezTo>
                  <a:cubicBezTo>
                    <a:pt x="8991" y="3052"/>
                    <a:pt x="8008" y="1936"/>
                    <a:pt x="6788" y="983"/>
                  </a:cubicBezTo>
                  <a:lnTo>
                    <a:pt x="6788" y="983"/>
                  </a:lnTo>
                  <a:cubicBezTo>
                    <a:pt x="6594" y="2561"/>
                    <a:pt x="6669" y="4064"/>
                    <a:pt x="7071" y="5627"/>
                  </a:cubicBezTo>
                  <a:cubicBezTo>
                    <a:pt x="5776" y="4764"/>
                    <a:pt x="4436" y="4139"/>
                    <a:pt x="2918" y="3752"/>
                  </a:cubicBezTo>
                  <a:lnTo>
                    <a:pt x="2918" y="3752"/>
                  </a:lnTo>
                  <a:cubicBezTo>
                    <a:pt x="3379" y="5285"/>
                    <a:pt x="4064" y="6639"/>
                    <a:pt x="5061" y="7890"/>
                  </a:cubicBezTo>
                  <a:cubicBezTo>
                    <a:pt x="4223" y="7737"/>
                    <a:pt x="3406" y="7658"/>
                    <a:pt x="2588" y="7658"/>
                  </a:cubicBezTo>
                  <a:cubicBezTo>
                    <a:pt x="1895" y="7658"/>
                    <a:pt x="1201" y="7714"/>
                    <a:pt x="491" y="7830"/>
                  </a:cubicBezTo>
                  <a:cubicBezTo>
                    <a:pt x="1533" y="9036"/>
                    <a:pt x="2694" y="10003"/>
                    <a:pt x="4094" y="10748"/>
                  </a:cubicBezTo>
                  <a:cubicBezTo>
                    <a:pt x="4004" y="10777"/>
                    <a:pt x="3960" y="10807"/>
                    <a:pt x="3915" y="10822"/>
                  </a:cubicBezTo>
                  <a:cubicBezTo>
                    <a:pt x="2546" y="11150"/>
                    <a:pt x="1280" y="11700"/>
                    <a:pt x="90" y="12445"/>
                  </a:cubicBezTo>
                  <a:cubicBezTo>
                    <a:pt x="60" y="12459"/>
                    <a:pt x="30" y="12459"/>
                    <a:pt x="0" y="12474"/>
                  </a:cubicBezTo>
                  <a:cubicBezTo>
                    <a:pt x="75" y="12549"/>
                    <a:pt x="134" y="12653"/>
                    <a:pt x="224" y="12683"/>
                  </a:cubicBezTo>
                  <a:cubicBezTo>
                    <a:pt x="1414" y="13219"/>
                    <a:pt x="2650" y="13606"/>
                    <a:pt x="3975" y="13725"/>
                  </a:cubicBezTo>
                  <a:cubicBezTo>
                    <a:pt x="4094" y="13740"/>
                    <a:pt x="4228" y="13754"/>
                    <a:pt x="4421" y="13784"/>
                  </a:cubicBezTo>
                  <a:cubicBezTo>
                    <a:pt x="3186" y="14722"/>
                    <a:pt x="2159" y="15794"/>
                    <a:pt x="1310" y="17089"/>
                  </a:cubicBezTo>
                  <a:cubicBezTo>
                    <a:pt x="1483" y="17095"/>
                    <a:pt x="1655" y="17099"/>
                    <a:pt x="1827" y="17099"/>
                  </a:cubicBezTo>
                  <a:cubicBezTo>
                    <a:pt x="3215" y="17099"/>
                    <a:pt x="4545" y="16881"/>
                    <a:pt x="5910" y="16404"/>
                  </a:cubicBezTo>
                  <a:lnTo>
                    <a:pt x="5910" y="16404"/>
                  </a:lnTo>
                  <a:cubicBezTo>
                    <a:pt x="5150" y="17773"/>
                    <a:pt x="4659" y="19158"/>
                    <a:pt x="4391" y="20706"/>
                  </a:cubicBezTo>
                  <a:cubicBezTo>
                    <a:pt x="5895" y="20095"/>
                    <a:pt x="7175" y="19307"/>
                    <a:pt x="8351" y="18205"/>
                  </a:cubicBezTo>
                  <a:lnTo>
                    <a:pt x="8351" y="18205"/>
                  </a:lnTo>
                  <a:cubicBezTo>
                    <a:pt x="8202" y="19768"/>
                    <a:pt x="8291" y="21242"/>
                    <a:pt x="8678" y="22760"/>
                  </a:cubicBezTo>
                  <a:cubicBezTo>
                    <a:pt x="9795" y="21629"/>
                    <a:pt x="10673" y="20363"/>
                    <a:pt x="11253" y="18979"/>
                  </a:cubicBezTo>
                  <a:cubicBezTo>
                    <a:pt x="11625" y="19768"/>
                    <a:pt x="11983" y="20602"/>
                    <a:pt x="12399" y="21390"/>
                  </a:cubicBezTo>
                  <a:cubicBezTo>
                    <a:pt x="12697" y="21926"/>
                    <a:pt x="13069" y="22403"/>
                    <a:pt x="13412" y="22924"/>
                  </a:cubicBezTo>
                  <a:lnTo>
                    <a:pt x="13471" y="22924"/>
                  </a:lnTo>
                  <a:cubicBezTo>
                    <a:pt x="13635" y="22284"/>
                    <a:pt x="13873" y="21658"/>
                    <a:pt x="13992" y="21018"/>
                  </a:cubicBezTo>
                  <a:cubicBezTo>
                    <a:pt x="14126" y="20200"/>
                    <a:pt x="14171" y="19366"/>
                    <a:pt x="14260" y="18547"/>
                  </a:cubicBezTo>
                  <a:cubicBezTo>
                    <a:pt x="14260" y="18488"/>
                    <a:pt x="14260" y="18443"/>
                    <a:pt x="14260" y="18324"/>
                  </a:cubicBezTo>
                  <a:cubicBezTo>
                    <a:pt x="15317" y="19500"/>
                    <a:pt x="16478" y="20408"/>
                    <a:pt x="17847" y="21152"/>
                  </a:cubicBezTo>
                  <a:cubicBezTo>
                    <a:pt x="17758" y="19560"/>
                    <a:pt x="17416" y="18086"/>
                    <a:pt x="16746" y="16612"/>
                  </a:cubicBezTo>
                  <a:lnTo>
                    <a:pt x="16746" y="16612"/>
                  </a:lnTo>
                  <a:cubicBezTo>
                    <a:pt x="18175" y="17252"/>
                    <a:pt x="19604" y="17625"/>
                    <a:pt x="21167" y="17759"/>
                  </a:cubicBezTo>
                  <a:cubicBezTo>
                    <a:pt x="20452" y="16330"/>
                    <a:pt x="19544" y="15109"/>
                    <a:pt x="18338" y="14037"/>
                  </a:cubicBezTo>
                  <a:lnTo>
                    <a:pt x="18338" y="14037"/>
                  </a:lnTo>
                  <a:cubicBezTo>
                    <a:pt x="18426" y="14039"/>
                    <a:pt x="18514" y="14040"/>
                    <a:pt x="18601" y="14040"/>
                  </a:cubicBezTo>
                  <a:cubicBezTo>
                    <a:pt x="19989" y="14040"/>
                    <a:pt x="21276" y="13818"/>
                    <a:pt x="22551" y="13412"/>
                  </a:cubicBezTo>
                  <a:cubicBezTo>
                    <a:pt x="22625" y="13382"/>
                    <a:pt x="22700" y="13353"/>
                    <a:pt x="22834" y="13308"/>
                  </a:cubicBezTo>
                  <a:cubicBezTo>
                    <a:pt x="21613" y="12296"/>
                    <a:pt x="20303" y="11551"/>
                    <a:pt x="18770" y="11045"/>
                  </a:cubicBezTo>
                  <a:cubicBezTo>
                    <a:pt x="20214" y="10420"/>
                    <a:pt x="21449" y="9616"/>
                    <a:pt x="22595" y="8560"/>
                  </a:cubicBezTo>
                  <a:cubicBezTo>
                    <a:pt x="21446" y="8250"/>
                    <a:pt x="20321" y="8080"/>
                    <a:pt x="19160" y="8080"/>
                  </a:cubicBezTo>
                  <a:cubicBezTo>
                    <a:pt x="18758" y="8080"/>
                    <a:pt x="18351" y="8101"/>
                    <a:pt x="17937" y="8143"/>
                  </a:cubicBezTo>
                  <a:cubicBezTo>
                    <a:pt x="19023" y="6997"/>
                    <a:pt x="19827" y="5746"/>
                    <a:pt x="20452" y="4332"/>
                  </a:cubicBezTo>
                  <a:lnTo>
                    <a:pt x="20452" y="4332"/>
                  </a:lnTo>
                  <a:cubicBezTo>
                    <a:pt x="18785" y="4556"/>
                    <a:pt x="17282" y="5062"/>
                    <a:pt x="15793" y="5940"/>
                  </a:cubicBezTo>
                  <a:cubicBezTo>
                    <a:pt x="16344" y="4377"/>
                    <a:pt x="16582" y="2829"/>
                    <a:pt x="16537" y="1177"/>
                  </a:cubicBezTo>
                  <a:lnTo>
                    <a:pt x="16537" y="1177"/>
                  </a:lnTo>
                  <a:cubicBezTo>
                    <a:pt x="15064" y="2159"/>
                    <a:pt x="13858" y="3305"/>
                    <a:pt x="12891" y="4809"/>
                  </a:cubicBezTo>
                  <a:cubicBezTo>
                    <a:pt x="12727" y="3097"/>
                    <a:pt x="12236" y="1534"/>
                    <a:pt x="11432" y="1"/>
                  </a:cubicBez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5"/>
          <p:cNvSpPr txBox="1"/>
          <p:nvPr/>
        </p:nvSpPr>
        <p:spPr>
          <a:xfrm>
            <a:off x="975300" y="2476959"/>
            <a:ext cx="15351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206638"/>
                </a:solidFill>
                <a:latin typeface="Staatliches"/>
                <a:ea typeface="Staatliches"/>
                <a:cs typeface="Staatliches"/>
                <a:sym typeface="Staatliches"/>
              </a:rPr>
              <a:t>Identifying the dataset</a:t>
            </a:r>
            <a:endParaRPr sz="2300">
              <a:solidFill>
                <a:srgbClr val="206638"/>
              </a:solidFill>
              <a:latin typeface="Staatliches"/>
              <a:ea typeface="Staatliches"/>
              <a:cs typeface="Staatliches"/>
              <a:sym typeface="Staatliches"/>
            </a:endParaRPr>
          </a:p>
        </p:txBody>
      </p:sp>
      <p:sp>
        <p:nvSpPr>
          <p:cNvPr id="215" name="Google Shape;215;p25"/>
          <p:cNvSpPr txBox="1"/>
          <p:nvPr/>
        </p:nvSpPr>
        <p:spPr>
          <a:xfrm>
            <a:off x="2510400" y="2476950"/>
            <a:ext cx="23916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chemeClr val="dk2"/>
                </a:solidFill>
                <a:latin typeface="Staatliches"/>
                <a:ea typeface="Staatliches"/>
                <a:cs typeface="Staatliches"/>
                <a:sym typeface="Staatliches"/>
              </a:rPr>
              <a:t>Cleaning and visualising </a:t>
            </a:r>
            <a:r>
              <a:rPr lang="en" sz="2300">
                <a:solidFill>
                  <a:srgbClr val="206638"/>
                </a:solidFill>
                <a:latin typeface="Staatliches"/>
                <a:ea typeface="Staatliches"/>
                <a:cs typeface="Staatliches"/>
                <a:sym typeface="Staatliches"/>
              </a:rPr>
              <a:t>the data</a:t>
            </a:r>
            <a:endParaRPr sz="2300">
              <a:solidFill>
                <a:srgbClr val="206638"/>
              </a:solidFill>
              <a:latin typeface="Staatliches"/>
              <a:ea typeface="Staatliches"/>
              <a:cs typeface="Staatliches"/>
              <a:sym typeface="Staatliches"/>
            </a:endParaRPr>
          </a:p>
        </p:txBody>
      </p:sp>
      <p:sp>
        <p:nvSpPr>
          <p:cNvPr id="216" name="Google Shape;216;p25"/>
          <p:cNvSpPr txBox="1"/>
          <p:nvPr/>
        </p:nvSpPr>
        <p:spPr>
          <a:xfrm>
            <a:off x="4747500" y="2476950"/>
            <a:ext cx="20424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206638"/>
                </a:solidFill>
                <a:latin typeface="Staatliches"/>
                <a:ea typeface="Staatliches"/>
                <a:cs typeface="Staatliches"/>
                <a:sym typeface="Staatliches"/>
              </a:rPr>
              <a:t>d</a:t>
            </a:r>
            <a:r>
              <a:rPr lang="en" sz="2300">
                <a:solidFill>
                  <a:srgbClr val="206638"/>
                </a:solidFill>
                <a:latin typeface="Staatliches"/>
                <a:ea typeface="Staatliches"/>
                <a:cs typeface="Staatliches"/>
                <a:sym typeface="Staatliches"/>
              </a:rPr>
              <a:t>eveloping  the algorithm</a:t>
            </a:r>
            <a:endParaRPr sz="2300">
              <a:solidFill>
                <a:srgbClr val="206638"/>
              </a:solidFill>
              <a:latin typeface="Staatliches"/>
              <a:ea typeface="Staatliches"/>
              <a:cs typeface="Staatliches"/>
              <a:sym typeface="Staatliches"/>
            </a:endParaRPr>
          </a:p>
        </p:txBody>
      </p:sp>
      <p:sp>
        <p:nvSpPr>
          <p:cNvPr id="217" name="Google Shape;217;p25"/>
          <p:cNvSpPr txBox="1"/>
          <p:nvPr/>
        </p:nvSpPr>
        <p:spPr>
          <a:xfrm>
            <a:off x="6786000" y="2476959"/>
            <a:ext cx="1535100" cy="450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300">
                <a:solidFill>
                  <a:srgbClr val="206638"/>
                </a:solidFill>
                <a:latin typeface="Staatliches"/>
                <a:ea typeface="Staatliches"/>
                <a:cs typeface="Staatliches"/>
                <a:sym typeface="Staatliches"/>
              </a:rPr>
              <a:t>Validating the results</a:t>
            </a:r>
            <a:endParaRPr sz="2300">
              <a:solidFill>
                <a:srgbClr val="206638"/>
              </a:solidFill>
              <a:latin typeface="Staatliches"/>
              <a:ea typeface="Staatliches"/>
              <a:cs typeface="Staatliches"/>
              <a:sym typeface="Staatliches"/>
            </a:endParaRPr>
          </a:p>
        </p:txBody>
      </p:sp>
      <p:pic>
        <p:nvPicPr>
          <p:cNvPr id="218" name="Google Shape;218;p25"/>
          <p:cNvPicPr preferRelativeResize="0"/>
          <p:nvPr/>
        </p:nvPicPr>
        <p:blipFill rotWithShape="1">
          <a:blip r:embed="rId3">
            <a:alphaModFix/>
          </a:blip>
          <a:srcRect b="27724" l="31664" r="31660" t="24891"/>
          <a:stretch/>
        </p:blipFill>
        <p:spPr>
          <a:xfrm rot="-4898004">
            <a:off x="-144177" y="1233548"/>
            <a:ext cx="1653390" cy="1201613"/>
          </a:xfrm>
          <a:prstGeom prst="rect">
            <a:avLst/>
          </a:prstGeom>
          <a:noFill/>
          <a:ln>
            <a:noFill/>
          </a:ln>
        </p:spPr>
      </p:pic>
      <p:pic>
        <p:nvPicPr>
          <p:cNvPr id="219" name="Google Shape;219;p25"/>
          <p:cNvPicPr preferRelativeResize="0"/>
          <p:nvPr/>
        </p:nvPicPr>
        <p:blipFill>
          <a:blip r:embed="rId4">
            <a:alphaModFix/>
          </a:blip>
          <a:stretch>
            <a:fillRect/>
          </a:stretch>
        </p:blipFill>
        <p:spPr>
          <a:xfrm rot="1353443">
            <a:off x="8138459" y="3192098"/>
            <a:ext cx="717900" cy="1031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par>
                                <p:cTn fill="hold" nodeType="with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000"/>
                                        <p:tgtEl>
                                          <p:spTgt spid="2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par>
                                <p:cTn fill="hold" nodeType="with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gtEl>
                                        <p:attrNameLst>
                                          <p:attrName>style.visibility</p:attrName>
                                        </p:attrNameLst>
                                      </p:cBhvr>
                                      <p:to>
                                        <p:strVal val="visible"/>
                                      </p:to>
                                    </p:set>
                                    <p:animEffect filter="fade" transition="in">
                                      <p:cBhvr>
                                        <p:cTn dur="1000"/>
                                        <p:tgtEl>
                                          <p:spTgt spid="201"/>
                                        </p:tgtEl>
                                      </p:cBhvr>
                                    </p:animEffect>
                                  </p:childTnLst>
                                </p:cTn>
                              </p:par>
                              <p:par>
                                <p:cTn fill="hold" nodeType="withEffect" presetClass="entr" presetID="10" presetSubtype="0">
                                  <p:stCondLst>
                                    <p:cond delay="0"/>
                                  </p:stCondLst>
                                  <p:childTnLst>
                                    <p:set>
                                      <p:cBhvr>
                                        <p:cTn dur="1" fill="hold">
                                          <p:stCondLst>
                                            <p:cond delay="0"/>
                                          </p:stCondLst>
                                        </p:cTn>
                                        <p:tgtEl>
                                          <p:spTgt spid="210"/>
                                        </p:tgtEl>
                                        <p:attrNameLst>
                                          <p:attrName>style.visibility</p:attrName>
                                        </p:attrNameLst>
                                      </p:cBhvr>
                                      <p:to>
                                        <p:strVal val="visible"/>
                                      </p:to>
                                    </p:set>
                                    <p:animEffect filter="fade" transition="in">
                                      <p:cBhvr>
                                        <p:cTn dur="10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1000"/>
                                        <p:tgtEl>
                                          <p:spTgt spid="203"/>
                                        </p:tgtEl>
                                      </p:cBhvr>
                                    </p:animEffect>
                                  </p:childTnLst>
                                </p:cTn>
                              </p:par>
                              <p:par>
                                <p:cTn fill="hold" nodeType="with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6"/>
          <p:cNvSpPr txBox="1"/>
          <p:nvPr>
            <p:ph type="ctrTitle"/>
          </p:nvPr>
        </p:nvSpPr>
        <p:spPr>
          <a:xfrm>
            <a:off x="2399250" y="2057950"/>
            <a:ext cx="4345500" cy="1173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data</a:t>
            </a:r>
            <a:endParaRPr/>
          </a:p>
        </p:txBody>
      </p:sp>
      <p:pic>
        <p:nvPicPr>
          <p:cNvPr id="225" name="Google Shape;225;p26"/>
          <p:cNvPicPr preferRelativeResize="0"/>
          <p:nvPr/>
        </p:nvPicPr>
        <p:blipFill>
          <a:blip r:embed="rId3">
            <a:alphaModFix/>
          </a:blip>
          <a:stretch>
            <a:fillRect/>
          </a:stretch>
        </p:blipFill>
        <p:spPr>
          <a:xfrm flipH="1" rot="1293263">
            <a:off x="6303308" y="1115009"/>
            <a:ext cx="2229584" cy="1581581"/>
          </a:xfrm>
          <a:prstGeom prst="rect">
            <a:avLst/>
          </a:prstGeom>
          <a:noFill/>
          <a:ln>
            <a:noFill/>
          </a:ln>
        </p:spPr>
      </p:pic>
      <p:pic>
        <p:nvPicPr>
          <p:cNvPr id="226" name="Google Shape;226;p26"/>
          <p:cNvPicPr preferRelativeResize="0"/>
          <p:nvPr/>
        </p:nvPicPr>
        <p:blipFill rotWithShape="1">
          <a:blip r:embed="rId4">
            <a:alphaModFix/>
          </a:blip>
          <a:srcRect b="27724" l="31664" r="31660" t="24891"/>
          <a:stretch/>
        </p:blipFill>
        <p:spPr>
          <a:xfrm flipH="1" rot="1689435">
            <a:off x="690254" y="2687581"/>
            <a:ext cx="2368971" cy="1721660"/>
          </a:xfrm>
          <a:prstGeom prst="rect">
            <a:avLst/>
          </a:prstGeom>
          <a:noFill/>
          <a:ln>
            <a:noFill/>
          </a:ln>
        </p:spPr>
      </p:pic>
      <p:pic>
        <p:nvPicPr>
          <p:cNvPr id="227" name="Google Shape;227;p26"/>
          <p:cNvPicPr preferRelativeResize="0"/>
          <p:nvPr/>
        </p:nvPicPr>
        <p:blipFill>
          <a:blip r:embed="rId5">
            <a:alphaModFix/>
          </a:blip>
          <a:stretch>
            <a:fillRect/>
          </a:stretch>
        </p:blipFill>
        <p:spPr>
          <a:xfrm rot="3381482">
            <a:off x="1411988" y="201248"/>
            <a:ext cx="717900" cy="10316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id="232" name="Google Shape;232;p27"/>
          <p:cNvPicPr preferRelativeResize="0"/>
          <p:nvPr/>
        </p:nvPicPr>
        <p:blipFill rotWithShape="1">
          <a:blip r:embed="rId3">
            <a:alphaModFix/>
          </a:blip>
          <a:srcRect b="0" l="20132" r="20126" t="0"/>
          <a:stretch/>
        </p:blipFill>
        <p:spPr>
          <a:xfrm>
            <a:off x="5653336" y="3751075"/>
            <a:ext cx="4500905" cy="4238001"/>
          </a:xfrm>
          <a:prstGeom prst="rect">
            <a:avLst/>
          </a:prstGeom>
          <a:noFill/>
          <a:ln>
            <a:noFill/>
          </a:ln>
        </p:spPr>
      </p:pic>
      <p:pic>
        <p:nvPicPr>
          <p:cNvPr id="233" name="Google Shape;233;p27"/>
          <p:cNvPicPr preferRelativeResize="0"/>
          <p:nvPr/>
        </p:nvPicPr>
        <p:blipFill rotWithShape="1">
          <a:blip r:embed="rId4">
            <a:alphaModFix/>
          </a:blip>
          <a:srcRect b="27724" l="31664" r="31660" t="24891"/>
          <a:stretch/>
        </p:blipFill>
        <p:spPr>
          <a:xfrm rot="-799113">
            <a:off x="1469800" y="4319100"/>
            <a:ext cx="2134948" cy="1551600"/>
          </a:xfrm>
          <a:prstGeom prst="rect">
            <a:avLst/>
          </a:prstGeom>
          <a:noFill/>
          <a:ln>
            <a:noFill/>
          </a:ln>
        </p:spPr>
      </p:pic>
      <p:pic>
        <p:nvPicPr>
          <p:cNvPr id="234" name="Google Shape;234;p27"/>
          <p:cNvPicPr preferRelativeResize="0"/>
          <p:nvPr/>
        </p:nvPicPr>
        <p:blipFill>
          <a:blip r:embed="rId5">
            <a:alphaModFix/>
          </a:blip>
          <a:stretch>
            <a:fillRect/>
          </a:stretch>
        </p:blipFill>
        <p:spPr>
          <a:xfrm rot="3381482">
            <a:off x="1415588" y="3913048"/>
            <a:ext cx="717900" cy="1031604"/>
          </a:xfrm>
          <a:prstGeom prst="rect">
            <a:avLst/>
          </a:prstGeom>
          <a:noFill/>
          <a:ln>
            <a:noFill/>
          </a:ln>
        </p:spPr>
      </p:pic>
      <p:pic>
        <p:nvPicPr>
          <p:cNvPr id="235" name="Google Shape;235;p27"/>
          <p:cNvPicPr preferRelativeResize="0"/>
          <p:nvPr/>
        </p:nvPicPr>
        <p:blipFill>
          <a:blip r:embed="rId6">
            <a:alphaModFix/>
          </a:blip>
          <a:stretch>
            <a:fillRect/>
          </a:stretch>
        </p:blipFill>
        <p:spPr>
          <a:xfrm flipH="1" rot="1282749">
            <a:off x="-78338" y="4221053"/>
            <a:ext cx="2386726" cy="1693018"/>
          </a:xfrm>
          <a:prstGeom prst="rect">
            <a:avLst/>
          </a:prstGeom>
          <a:noFill/>
          <a:ln>
            <a:noFill/>
          </a:ln>
        </p:spPr>
      </p:pic>
      <p:sp>
        <p:nvSpPr>
          <p:cNvPr id="236" name="Google Shape;236;p27"/>
          <p:cNvSpPr txBox="1"/>
          <p:nvPr>
            <p:ph idx="2" type="ctrTitle"/>
          </p:nvPr>
        </p:nvSpPr>
        <p:spPr>
          <a:xfrm>
            <a:off x="670050" y="2185125"/>
            <a:ext cx="7803900" cy="1949100"/>
          </a:xfrm>
          <a:prstGeom prst="rect">
            <a:avLst/>
          </a:prstGeom>
          <a:solidFill>
            <a:srgbClr val="E1E7EC">
              <a:alpha val="0"/>
            </a:srgbClr>
          </a:solidFill>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chemeClr val="hlink"/>
              </a:buClr>
              <a:buSzPts val="2000"/>
              <a:buFont typeface="Lato"/>
              <a:buChar char="●"/>
            </a:pPr>
            <a:r>
              <a:rPr lang="en" sz="2000">
                <a:solidFill>
                  <a:schemeClr val="hlink"/>
                </a:solidFill>
              </a:rPr>
              <a:t>The data used comes from </a:t>
            </a:r>
            <a:r>
              <a:rPr b="1" lang="en" sz="2000">
                <a:solidFill>
                  <a:schemeClr val="hlink"/>
                </a:solidFill>
              </a:rPr>
              <a:t>Allrecipes.com</a:t>
            </a:r>
            <a:br>
              <a:rPr b="1" lang="en" sz="2000">
                <a:solidFill>
                  <a:schemeClr val="hlink"/>
                </a:solidFill>
              </a:rPr>
            </a:br>
            <a:endParaRPr b="1" sz="900">
              <a:solidFill>
                <a:schemeClr val="hlink"/>
              </a:solidFill>
            </a:endParaRPr>
          </a:p>
          <a:p>
            <a:pPr indent="-355600" lvl="0" marL="457200" rtl="0" algn="l">
              <a:lnSpc>
                <a:spcPct val="100000"/>
              </a:lnSpc>
              <a:spcBef>
                <a:spcPts val="0"/>
              </a:spcBef>
              <a:spcAft>
                <a:spcPts val="0"/>
              </a:spcAft>
              <a:buClr>
                <a:schemeClr val="hlink"/>
              </a:buClr>
              <a:buSzPts val="2000"/>
              <a:buFont typeface="Lato"/>
              <a:buChar char="●"/>
            </a:pPr>
            <a:r>
              <a:rPr lang="en" sz="2000">
                <a:solidFill>
                  <a:schemeClr val="hlink"/>
                </a:solidFill>
              </a:rPr>
              <a:t>Founded in 1997,  Allrecipes is currently the </a:t>
            </a:r>
            <a:r>
              <a:rPr b="1" lang="en" sz="2000">
                <a:solidFill>
                  <a:schemeClr val="hlink"/>
                </a:solidFill>
              </a:rPr>
              <a:t>world's largest community-driven food website</a:t>
            </a:r>
            <a:endParaRPr b="1" sz="2000">
              <a:solidFill>
                <a:schemeClr val="hlink"/>
              </a:solidFill>
            </a:endParaRPr>
          </a:p>
          <a:p>
            <a:pPr indent="0" lvl="0" marL="457200" rtl="0" algn="l">
              <a:lnSpc>
                <a:spcPct val="100000"/>
              </a:lnSpc>
              <a:spcBef>
                <a:spcPts val="0"/>
              </a:spcBef>
              <a:spcAft>
                <a:spcPts val="0"/>
              </a:spcAft>
              <a:buNone/>
            </a:pPr>
            <a:r>
              <a:t/>
            </a:r>
            <a:endParaRPr b="1" sz="900">
              <a:solidFill>
                <a:schemeClr val="hlink"/>
              </a:solidFill>
            </a:endParaRPr>
          </a:p>
          <a:p>
            <a:pPr indent="-355600" lvl="0" marL="457200" rtl="0" algn="l">
              <a:lnSpc>
                <a:spcPct val="100000"/>
              </a:lnSpc>
              <a:spcBef>
                <a:spcPts val="0"/>
              </a:spcBef>
              <a:spcAft>
                <a:spcPts val="0"/>
              </a:spcAft>
              <a:buClr>
                <a:schemeClr val="hlink"/>
              </a:buClr>
              <a:buSzPts val="2000"/>
              <a:buFont typeface="Lato"/>
              <a:buChar char="●"/>
            </a:pPr>
            <a:r>
              <a:rPr lang="en" sz="2000">
                <a:solidFill>
                  <a:schemeClr val="hlink"/>
                </a:solidFill>
              </a:rPr>
              <a:t>Allrecipes provides trusted resources to more than </a:t>
            </a:r>
            <a:r>
              <a:rPr b="1" lang="en" sz="2000">
                <a:solidFill>
                  <a:schemeClr val="hlink"/>
                </a:solidFill>
              </a:rPr>
              <a:t>60 million</a:t>
            </a:r>
            <a:r>
              <a:rPr lang="en" sz="2000">
                <a:solidFill>
                  <a:schemeClr val="hlink"/>
                </a:solidFill>
              </a:rPr>
              <a:t> home cooks each month</a:t>
            </a:r>
            <a:endParaRPr sz="2000">
              <a:solidFill>
                <a:schemeClr val="hlink"/>
              </a:solidFill>
            </a:endParaRPr>
          </a:p>
        </p:txBody>
      </p:sp>
      <p:sp>
        <p:nvSpPr>
          <p:cNvPr id="237" name="Google Shape;237;p27"/>
          <p:cNvSpPr txBox="1"/>
          <p:nvPr>
            <p:ph type="ctrTitle"/>
          </p:nvPr>
        </p:nvSpPr>
        <p:spPr>
          <a:xfrm>
            <a:off x="1048500" y="824975"/>
            <a:ext cx="7047000" cy="68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500"/>
              <a:t>introducing</a:t>
            </a:r>
            <a:endParaRPr sz="6500"/>
          </a:p>
          <a:p>
            <a:pPr indent="0" lvl="0" marL="0" rtl="0" algn="ctr">
              <a:spcBef>
                <a:spcPts val="0"/>
              </a:spcBef>
              <a:spcAft>
                <a:spcPts val="0"/>
              </a:spcAft>
              <a:buNone/>
            </a:pPr>
            <a:r>
              <a:t/>
            </a:r>
            <a:endParaRPr sz="6500"/>
          </a:p>
          <a:p>
            <a:pPr indent="0" lvl="0" marL="0" rtl="0" algn="ctr">
              <a:spcBef>
                <a:spcPts val="0"/>
              </a:spcBef>
              <a:spcAft>
                <a:spcPts val="0"/>
              </a:spcAft>
              <a:buNone/>
            </a:pPr>
            <a:r>
              <a:t/>
            </a:r>
            <a:endParaRPr sz="6500"/>
          </a:p>
        </p:txBody>
      </p:sp>
      <p:sp>
        <p:nvSpPr>
          <p:cNvPr id="238" name="Google Shape;238;p27"/>
          <p:cNvSpPr txBox="1"/>
          <p:nvPr>
            <p:ph idx="2" type="ctrTitle"/>
          </p:nvPr>
        </p:nvSpPr>
        <p:spPr>
          <a:xfrm>
            <a:off x="1199700" y="1515745"/>
            <a:ext cx="6744600" cy="52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lt2"/>
                </a:solidFill>
              </a:rPr>
              <a:t>The data</a:t>
            </a:r>
            <a:endParaRPr sz="35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0" st="0"/>
                                            </p:txEl>
                                          </p:spTgt>
                                        </p:tgtEl>
                                        <p:attrNameLst>
                                          <p:attrName>style.visibility</p:attrName>
                                        </p:attrNameLst>
                                      </p:cBhvr>
                                      <p:to>
                                        <p:strVal val="visible"/>
                                      </p:to>
                                    </p:set>
                                    <p:animEffect filter="fade" transition="in">
                                      <p:cBhvr>
                                        <p:cTn dur="1000"/>
                                        <p:tgtEl>
                                          <p:spTgt spid="23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1" st="1"/>
                                            </p:txEl>
                                          </p:spTgt>
                                        </p:tgtEl>
                                        <p:attrNameLst>
                                          <p:attrName>style.visibility</p:attrName>
                                        </p:attrNameLst>
                                      </p:cBhvr>
                                      <p:to>
                                        <p:strVal val="visible"/>
                                      </p:to>
                                    </p:set>
                                    <p:animEffect filter="fade" transition="in">
                                      <p:cBhvr>
                                        <p:cTn dur="1000"/>
                                        <p:tgtEl>
                                          <p:spTgt spid="23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2" st="2"/>
                                            </p:txEl>
                                          </p:spTgt>
                                        </p:tgtEl>
                                        <p:attrNameLst>
                                          <p:attrName>style.visibility</p:attrName>
                                        </p:attrNameLst>
                                      </p:cBhvr>
                                      <p:to>
                                        <p:strVal val="visible"/>
                                      </p:to>
                                    </p:set>
                                    <p:animEffect filter="fade" transition="in">
                                      <p:cBhvr>
                                        <p:cTn dur="1000"/>
                                        <p:tgtEl>
                                          <p:spTgt spid="23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xEl>
                                              <p:pRg end="3" st="3"/>
                                            </p:txEl>
                                          </p:spTgt>
                                        </p:tgtEl>
                                        <p:attrNameLst>
                                          <p:attrName>style.visibility</p:attrName>
                                        </p:attrNameLst>
                                      </p:cBhvr>
                                      <p:to>
                                        <p:strVal val="visible"/>
                                      </p:to>
                                    </p:set>
                                    <p:animEffect filter="fade" transition="in">
                                      <p:cBhvr>
                                        <p:cTn dur="1000"/>
                                        <p:tgtEl>
                                          <p:spTgt spid="236">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2268450" y="754896"/>
            <a:ext cx="4607100" cy="10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200"/>
              <a:t>35515</a:t>
            </a:r>
            <a:endParaRPr sz="9200"/>
          </a:p>
        </p:txBody>
      </p:sp>
      <p:sp>
        <p:nvSpPr>
          <p:cNvPr id="244" name="Google Shape;244;p28"/>
          <p:cNvSpPr txBox="1"/>
          <p:nvPr>
            <p:ph idx="1" type="subTitle"/>
          </p:nvPr>
        </p:nvSpPr>
        <p:spPr>
          <a:xfrm>
            <a:off x="2268450" y="1854204"/>
            <a:ext cx="46071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Staatliches"/>
                <a:ea typeface="Staatliches"/>
                <a:cs typeface="Staatliches"/>
                <a:sym typeface="Staatliches"/>
              </a:rPr>
              <a:t>Recipes</a:t>
            </a:r>
            <a:endParaRPr sz="2300">
              <a:latin typeface="Staatliches"/>
              <a:ea typeface="Staatliches"/>
              <a:cs typeface="Staatliches"/>
              <a:sym typeface="Staatliches"/>
            </a:endParaRPr>
          </a:p>
        </p:txBody>
      </p:sp>
      <p:sp>
        <p:nvSpPr>
          <p:cNvPr id="245" name="Google Shape;245;p28"/>
          <p:cNvSpPr txBox="1"/>
          <p:nvPr>
            <p:ph idx="2" type="title"/>
          </p:nvPr>
        </p:nvSpPr>
        <p:spPr>
          <a:xfrm>
            <a:off x="2268450" y="2920896"/>
            <a:ext cx="4607100" cy="105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9200"/>
              <a:t>1887</a:t>
            </a:r>
            <a:endParaRPr sz="9200"/>
          </a:p>
        </p:txBody>
      </p:sp>
      <p:sp>
        <p:nvSpPr>
          <p:cNvPr id="246" name="Google Shape;246;p28"/>
          <p:cNvSpPr txBox="1"/>
          <p:nvPr>
            <p:ph idx="3" type="subTitle"/>
          </p:nvPr>
        </p:nvSpPr>
        <p:spPr>
          <a:xfrm>
            <a:off x="2268450" y="4020204"/>
            <a:ext cx="46071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Staatliches"/>
                <a:ea typeface="Staatliches"/>
                <a:cs typeface="Staatliches"/>
                <a:sym typeface="Staatliches"/>
              </a:rPr>
              <a:t>Ingredients</a:t>
            </a:r>
            <a:endParaRPr sz="2300">
              <a:latin typeface="Staatliches"/>
              <a:ea typeface="Staatliches"/>
              <a:cs typeface="Staatliches"/>
              <a:sym typeface="Staatliches"/>
            </a:endParaRPr>
          </a:p>
        </p:txBody>
      </p:sp>
      <p:pic>
        <p:nvPicPr>
          <p:cNvPr id="247" name="Google Shape;247;p28"/>
          <p:cNvPicPr preferRelativeResize="0"/>
          <p:nvPr/>
        </p:nvPicPr>
        <p:blipFill>
          <a:blip r:embed="rId3">
            <a:alphaModFix/>
          </a:blip>
          <a:stretch>
            <a:fillRect/>
          </a:stretch>
        </p:blipFill>
        <p:spPr>
          <a:xfrm flipH="1" rot="-910716">
            <a:off x="7957826" y="858098"/>
            <a:ext cx="717900" cy="1031604"/>
          </a:xfrm>
          <a:prstGeom prst="rect">
            <a:avLst/>
          </a:prstGeom>
          <a:noFill/>
          <a:ln>
            <a:noFill/>
          </a:ln>
        </p:spPr>
      </p:pic>
      <p:pic>
        <p:nvPicPr>
          <p:cNvPr id="248" name="Google Shape;248;p28"/>
          <p:cNvPicPr preferRelativeResize="0"/>
          <p:nvPr/>
        </p:nvPicPr>
        <p:blipFill rotWithShape="1">
          <a:blip r:embed="rId4">
            <a:alphaModFix/>
          </a:blip>
          <a:srcRect b="0" l="29031" r="29027" t="0"/>
          <a:stretch/>
        </p:blipFill>
        <p:spPr>
          <a:xfrm flipH="1" rot="1197895">
            <a:off x="7231101" y="2930893"/>
            <a:ext cx="3390333" cy="4547065"/>
          </a:xfrm>
          <a:prstGeom prst="rect">
            <a:avLst/>
          </a:prstGeom>
          <a:noFill/>
          <a:ln>
            <a:noFill/>
          </a:ln>
        </p:spPr>
      </p:pic>
      <p:pic>
        <p:nvPicPr>
          <p:cNvPr id="249" name="Google Shape;249;p28"/>
          <p:cNvPicPr preferRelativeResize="0"/>
          <p:nvPr/>
        </p:nvPicPr>
        <p:blipFill rotWithShape="1">
          <a:blip r:embed="rId5">
            <a:alphaModFix/>
          </a:blip>
          <a:srcRect b="27724" l="31664" r="31660" t="24891"/>
          <a:stretch/>
        </p:blipFill>
        <p:spPr>
          <a:xfrm rot="-5192958">
            <a:off x="-415986" y="3548551"/>
            <a:ext cx="2134948" cy="1551599"/>
          </a:xfrm>
          <a:prstGeom prst="rect">
            <a:avLst/>
          </a:prstGeom>
          <a:noFill/>
          <a:ln>
            <a:noFill/>
          </a:ln>
        </p:spPr>
      </p:pic>
      <p:pic>
        <p:nvPicPr>
          <p:cNvPr id="250" name="Google Shape;250;p28"/>
          <p:cNvPicPr preferRelativeResize="0"/>
          <p:nvPr/>
        </p:nvPicPr>
        <p:blipFill>
          <a:blip r:embed="rId6">
            <a:alphaModFix/>
          </a:blip>
          <a:stretch>
            <a:fillRect/>
          </a:stretch>
        </p:blipFill>
        <p:spPr>
          <a:xfrm rot="-748729">
            <a:off x="6683432" y="3459401"/>
            <a:ext cx="1954986" cy="1386799"/>
          </a:xfrm>
          <a:prstGeom prst="rect">
            <a:avLst/>
          </a:prstGeom>
          <a:noFill/>
          <a:ln>
            <a:noFill/>
          </a:ln>
        </p:spPr>
      </p:pic>
      <p:sp>
        <p:nvSpPr>
          <p:cNvPr id="251" name="Google Shape;251;p28"/>
          <p:cNvSpPr/>
          <p:nvPr/>
        </p:nvSpPr>
        <p:spPr>
          <a:xfrm>
            <a:off x="1367988" y="2917477"/>
            <a:ext cx="770855" cy="769922"/>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latin typeface="Staatliches"/>
                <a:ea typeface="Staatliches"/>
                <a:cs typeface="Staatliches"/>
                <a:sym typeface="Staatliches"/>
              </a:rPr>
              <a:t>98</a:t>
            </a:r>
            <a:r>
              <a:rPr lang="en" sz="2400">
                <a:solidFill>
                  <a:schemeClr val="dk1"/>
                </a:solidFill>
                <a:latin typeface="Staatliches"/>
                <a:ea typeface="Staatliches"/>
                <a:cs typeface="Staatliches"/>
                <a:sym typeface="Staatliches"/>
              </a:rPr>
              <a:t>%</a:t>
            </a:r>
            <a:endParaRPr sz="2400">
              <a:solidFill>
                <a:schemeClr val="dk1"/>
              </a:solidFill>
              <a:latin typeface="Staatliches"/>
              <a:ea typeface="Staatliches"/>
              <a:cs typeface="Staatliches"/>
              <a:sym typeface="Staatliches"/>
            </a:endParaRPr>
          </a:p>
        </p:txBody>
      </p:sp>
      <p:sp>
        <p:nvSpPr>
          <p:cNvPr id="252" name="Google Shape;252;p28"/>
          <p:cNvSpPr/>
          <p:nvPr/>
        </p:nvSpPr>
        <p:spPr>
          <a:xfrm>
            <a:off x="6875550" y="1418900"/>
            <a:ext cx="682977" cy="659135"/>
          </a:xfrm>
          <a:custGeom>
            <a:rect b="b" l="l" r="r" t="t"/>
            <a:pathLst>
              <a:path extrusionOk="0" h="27237" w="27270">
                <a:moveTo>
                  <a:pt x="13606" y="1"/>
                </a:moveTo>
                <a:cubicBezTo>
                  <a:pt x="13248" y="626"/>
                  <a:pt x="12876" y="1266"/>
                  <a:pt x="12504" y="1906"/>
                </a:cubicBezTo>
                <a:cubicBezTo>
                  <a:pt x="11998" y="1326"/>
                  <a:pt x="11492" y="760"/>
                  <a:pt x="10986" y="179"/>
                </a:cubicBezTo>
                <a:cubicBezTo>
                  <a:pt x="10733" y="909"/>
                  <a:pt x="10495" y="1623"/>
                  <a:pt x="10242" y="2367"/>
                </a:cubicBezTo>
                <a:cubicBezTo>
                  <a:pt x="9631" y="1891"/>
                  <a:pt x="9036" y="1430"/>
                  <a:pt x="8411" y="953"/>
                </a:cubicBezTo>
                <a:cubicBezTo>
                  <a:pt x="8307" y="1727"/>
                  <a:pt x="8217" y="2472"/>
                  <a:pt x="8113" y="3246"/>
                </a:cubicBezTo>
                <a:cubicBezTo>
                  <a:pt x="7414" y="2903"/>
                  <a:pt x="6744" y="2561"/>
                  <a:pt x="6044" y="2219"/>
                </a:cubicBezTo>
                <a:lnTo>
                  <a:pt x="6044" y="2219"/>
                </a:lnTo>
                <a:cubicBezTo>
                  <a:pt x="6089" y="2993"/>
                  <a:pt x="6148" y="3752"/>
                  <a:pt x="6193" y="4526"/>
                </a:cubicBezTo>
                <a:cubicBezTo>
                  <a:pt x="5449" y="4332"/>
                  <a:pt x="4719" y="4124"/>
                  <a:pt x="3975" y="3930"/>
                </a:cubicBezTo>
                <a:lnTo>
                  <a:pt x="3975" y="3930"/>
                </a:lnTo>
                <a:cubicBezTo>
                  <a:pt x="4169" y="4675"/>
                  <a:pt x="4362" y="5404"/>
                  <a:pt x="4556" y="6148"/>
                </a:cubicBezTo>
                <a:cubicBezTo>
                  <a:pt x="3797" y="6104"/>
                  <a:pt x="3037" y="6059"/>
                  <a:pt x="2263" y="5999"/>
                </a:cubicBezTo>
                <a:lnTo>
                  <a:pt x="2263" y="5999"/>
                </a:lnTo>
                <a:cubicBezTo>
                  <a:pt x="2606" y="6699"/>
                  <a:pt x="2933" y="7369"/>
                  <a:pt x="3276" y="8068"/>
                </a:cubicBezTo>
                <a:cubicBezTo>
                  <a:pt x="2516" y="8173"/>
                  <a:pt x="1772" y="8277"/>
                  <a:pt x="998" y="8381"/>
                </a:cubicBezTo>
                <a:cubicBezTo>
                  <a:pt x="1475" y="8991"/>
                  <a:pt x="1936" y="9587"/>
                  <a:pt x="2397" y="10197"/>
                </a:cubicBezTo>
                <a:cubicBezTo>
                  <a:pt x="1668" y="10450"/>
                  <a:pt x="954" y="10688"/>
                  <a:pt x="224" y="10941"/>
                </a:cubicBezTo>
                <a:cubicBezTo>
                  <a:pt x="805" y="11462"/>
                  <a:pt x="1370" y="11953"/>
                  <a:pt x="1951" y="12459"/>
                </a:cubicBezTo>
                <a:cubicBezTo>
                  <a:pt x="1757" y="12579"/>
                  <a:pt x="1594" y="12668"/>
                  <a:pt x="1430" y="12757"/>
                </a:cubicBezTo>
                <a:cubicBezTo>
                  <a:pt x="998" y="13010"/>
                  <a:pt x="567" y="13263"/>
                  <a:pt x="150" y="13501"/>
                </a:cubicBezTo>
                <a:cubicBezTo>
                  <a:pt x="1" y="13591"/>
                  <a:pt x="1" y="13650"/>
                  <a:pt x="135" y="13725"/>
                </a:cubicBezTo>
                <a:cubicBezTo>
                  <a:pt x="700" y="14052"/>
                  <a:pt x="1251" y="14365"/>
                  <a:pt x="1802" y="14692"/>
                </a:cubicBezTo>
                <a:cubicBezTo>
                  <a:pt x="1847" y="14707"/>
                  <a:pt x="1891" y="14737"/>
                  <a:pt x="1951" y="14767"/>
                </a:cubicBezTo>
                <a:cubicBezTo>
                  <a:pt x="1370" y="15273"/>
                  <a:pt x="805" y="15779"/>
                  <a:pt x="224" y="16285"/>
                </a:cubicBezTo>
                <a:cubicBezTo>
                  <a:pt x="954" y="16538"/>
                  <a:pt x="1668" y="16776"/>
                  <a:pt x="2397" y="17029"/>
                </a:cubicBezTo>
                <a:cubicBezTo>
                  <a:pt x="1936" y="17639"/>
                  <a:pt x="1475" y="18235"/>
                  <a:pt x="998" y="18860"/>
                </a:cubicBezTo>
                <a:cubicBezTo>
                  <a:pt x="1772" y="18964"/>
                  <a:pt x="2516" y="19053"/>
                  <a:pt x="3276" y="19158"/>
                </a:cubicBezTo>
                <a:cubicBezTo>
                  <a:pt x="2933" y="19857"/>
                  <a:pt x="2606" y="20527"/>
                  <a:pt x="2263" y="21227"/>
                </a:cubicBezTo>
                <a:cubicBezTo>
                  <a:pt x="3037" y="21182"/>
                  <a:pt x="3782" y="21122"/>
                  <a:pt x="4556" y="21078"/>
                </a:cubicBezTo>
                <a:lnTo>
                  <a:pt x="4556" y="21078"/>
                </a:lnTo>
                <a:cubicBezTo>
                  <a:pt x="4362" y="21822"/>
                  <a:pt x="4169" y="22551"/>
                  <a:pt x="3960" y="23311"/>
                </a:cubicBezTo>
                <a:cubicBezTo>
                  <a:pt x="4719" y="23102"/>
                  <a:pt x="5449" y="22909"/>
                  <a:pt x="6193" y="22715"/>
                </a:cubicBezTo>
                <a:lnTo>
                  <a:pt x="6193" y="22715"/>
                </a:lnTo>
                <a:cubicBezTo>
                  <a:pt x="6148" y="23489"/>
                  <a:pt x="6089" y="24233"/>
                  <a:pt x="6044" y="25007"/>
                </a:cubicBezTo>
                <a:cubicBezTo>
                  <a:pt x="6744" y="24665"/>
                  <a:pt x="7414" y="24338"/>
                  <a:pt x="8113" y="23995"/>
                </a:cubicBezTo>
                <a:cubicBezTo>
                  <a:pt x="8217" y="24754"/>
                  <a:pt x="8307" y="25499"/>
                  <a:pt x="8411" y="26273"/>
                </a:cubicBezTo>
                <a:cubicBezTo>
                  <a:pt x="9036" y="25796"/>
                  <a:pt x="9631" y="25350"/>
                  <a:pt x="10242" y="24873"/>
                </a:cubicBezTo>
                <a:cubicBezTo>
                  <a:pt x="10495" y="25603"/>
                  <a:pt x="10733" y="26317"/>
                  <a:pt x="10986" y="27062"/>
                </a:cubicBezTo>
                <a:cubicBezTo>
                  <a:pt x="11492" y="26481"/>
                  <a:pt x="11983" y="25915"/>
                  <a:pt x="12504" y="25335"/>
                </a:cubicBezTo>
                <a:cubicBezTo>
                  <a:pt x="12534" y="25380"/>
                  <a:pt x="12549" y="25409"/>
                  <a:pt x="12579" y="25454"/>
                </a:cubicBezTo>
                <a:cubicBezTo>
                  <a:pt x="12906" y="26020"/>
                  <a:pt x="13219" y="26570"/>
                  <a:pt x="13546" y="27136"/>
                </a:cubicBezTo>
                <a:cubicBezTo>
                  <a:pt x="13583" y="27203"/>
                  <a:pt x="13617" y="27236"/>
                  <a:pt x="13652" y="27236"/>
                </a:cubicBezTo>
                <a:cubicBezTo>
                  <a:pt x="13688" y="27236"/>
                  <a:pt x="13725" y="27203"/>
                  <a:pt x="13769" y="27136"/>
                </a:cubicBezTo>
                <a:cubicBezTo>
                  <a:pt x="14082" y="26570"/>
                  <a:pt x="14409" y="26020"/>
                  <a:pt x="14737" y="25469"/>
                </a:cubicBezTo>
                <a:cubicBezTo>
                  <a:pt x="14752" y="25424"/>
                  <a:pt x="14782" y="25380"/>
                  <a:pt x="14811" y="25320"/>
                </a:cubicBezTo>
                <a:cubicBezTo>
                  <a:pt x="15317" y="25901"/>
                  <a:pt x="15809" y="26466"/>
                  <a:pt x="16330" y="27062"/>
                </a:cubicBezTo>
                <a:cubicBezTo>
                  <a:pt x="16583" y="26317"/>
                  <a:pt x="16821" y="25603"/>
                  <a:pt x="17074" y="24873"/>
                </a:cubicBezTo>
                <a:cubicBezTo>
                  <a:pt x="17684" y="25350"/>
                  <a:pt x="18279" y="25796"/>
                  <a:pt x="18905" y="26273"/>
                </a:cubicBezTo>
                <a:cubicBezTo>
                  <a:pt x="18994" y="25514"/>
                  <a:pt x="19098" y="24754"/>
                  <a:pt x="19202" y="23995"/>
                </a:cubicBezTo>
                <a:cubicBezTo>
                  <a:pt x="19902" y="24338"/>
                  <a:pt x="20572" y="24665"/>
                  <a:pt x="21271" y="25007"/>
                </a:cubicBezTo>
                <a:cubicBezTo>
                  <a:pt x="21212" y="24233"/>
                  <a:pt x="21167" y="23489"/>
                  <a:pt x="21122" y="22715"/>
                </a:cubicBezTo>
                <a:lnTo>
                  <a:pt x="21122" y="22715"/>
                </a:lnTo>
                <a:cubicBezTo>
                  <a:pt x="21867" y="22909"/>
                  <a:pt x="22596" y="23102"/>
                  <a:pt x="23340" y="23311"/>
                </a:cubicBezTo>
                <a:cubicBezTo>
                  <a:pt x="23147" y="22551"/>
                  <a:pt x="22953" y="21837"/>
                  <a:pt x="22745" y="21078"/>
                </a:cubicBezTo>
                <a:lnTo>
                  <a:pt x="22745" y="21078"/>
                </a:lnTo>
                <a:cubicBezTo>
                  <a:pt x="23519" y="21137"/>
                  <a:pt x="24278" y="21182"/>
                  <a:pt x="25052" y="21227"/>
                </a:cubicBezTo>
                <a:cubicBezTo>
                  <a:pt x="24710" y="20527"/>
                  <a:pt x="24367" y="19857"/>
                  <a:pt x="24025" y="19158"/>
                </a:cubicBezTo>
                <a:cubicBezTo>
                  <a:pt x="24799" y="19068"/>
                  <a:pt x="25543" y="18964"/>
                  <a:pt x="26317" y="18860"/>
                </a:cubicBezTo>
                <a:cubicBezTo>
                  <a:pt x="25841" y="18250"/>
                  <a:pt x="25380" y="17654"/>
                  <a:pt x="24918" y="17029"/>
                </a:cubicBezTo>
                <a:cubicBezTo>
                  <a:pt x="25647" y="16791"/>
                  <a:pt x="26362" y="16538"/>
                  <a:pt x="27091" y="16285"/>
                </a:cubicBezTo>
                <a:cubicBezTo>
                  <a:pt x="26511" y="15779"/>
                  <a:pt x="25945" y="15288"/>
                  <a:pt x="25365" y="14767"/>
                </a:cubicBezTo>
                <a:cubicBezTo>
                  <a:pt x="26005" y="14394"/>
                  <a:pt x="26645" y="14037"/>
                  <a:pt x="27270" y="13665"/>
                </a:cubicBezTo>
                <a:lnTo>
                  <a:pt x="27270" y="13561"/>
                </a:lnTo>
                <a:cubicBezTo>
                  <a:pt x="26645" y="13204"/>
                  <a:pt x="26020" y="12846"/>
                  <a:pt x="25365" y="12459"/>
                </a:cubicBezTo>
                <a:cubicBezTo>
                  <a:pt x="25945" y="11953"/>
                  <a:pt x="26511" y="11462"/>
                  <a:pt x="27091" y="10941"/>
                </a:cubicBezTo>
                <a:cubicBezTo>
                  <a:pt x="26362" y="10688"/>
                  <a:pt x="25647" y="10450"/>
                  <a:pt x="24918" y="10197"/>
                </a:cubicBezTo>
                <a:cubicBezTo>
                  <a:pt x="25380" y="9587"/>
                  <a:pt x="25841" y="8991"/>
                  <a:pt x="26317" y="8381"/>
                </a:cubicBezTo>
                <a:cubicBezTo>
                  <a:pt x="25543" y="8277"/>
                  <a:pt x="24799" y="8173"/>
                  <a:pt x="24025" y="8068"/>
                </a:cubicBezTo>
                <a:cubicBezTo>
                  <a:pt x="24367" y="7384"/>
                  <a:pt x="24710" y="6699"/>
                  <a:pt x="25052" y="5999"/>
                </a:cubicBezTo>
                <a:lnTo>
                  <a:pt x="25052" y="5999"/>
                </a:lnTo>
                <a:cubicBezTo>
                  <a:pt x="24278" y="6059"/>
                  <a:pt x="23519" y="6104"/>
                  <a:pt x="22745" y="6148"/>
                </a:cubicBezTo>
                <a:cubicBezTo>
                  <a:pt x="22953" y="5404"/>
                  <a:pt x="23147" y="4690"/>
                  <a:pt x="23340" y="3930"/>
                </a:cubicBezTo>
                <a:lnTo>
                  <a:pt x="23340" y="3930"/>
                </a:lnTo>
                <a:cubicBezTo>
                  <a:pt x="22596" y="4124"/>
                  <a:pt x="21867" y="4317"/>
                  <a:pt x="21122" y="4526"/>
                </a:cubicBezTo>
                <a:cubicBezTo>
                  <a:pt x="21167" y="3752"/>
                  <a:pt x="21212" y="3008"/>
                  <a:pt x="21271" y="2219"/>
                </a:cubicBezTo>
                <a:lnTo>
                  <a:pt x="21271" y="2219"/>
                </a:lnTo>
                <a:cubicBezTo>
                  <a:pt x="20572" y="2561"/>
                  <a:pt x="19902" y="2903"/>
                  <a:pt x="19202" y="3246"/>
                </a:cubicBezTo>
                <a:cubicBezTo>
                  <a:pt x="19098" y="2472"/>
                  <a:pt x="19009" y="1727"/>
                  <a:pt x="18905" y="953"/>
                </a:cubicBezTo>
                <a:cubicBezTo>
                  <a:pt x="18279" y="1430"/>
                  <a:pt x="17684" y="1891"/>
                  <a:pt x="17074" y="2367"/>
                </a:cubicBezTo>
                <a:cubicBezTo>
                  <a:pt x="16821" y="1623"/>
                  <a:pt x="16583" y="909"/>
                  <a:pt x="16330" y="179"/>
                </a:cubicBezTo>
                <a:cubicBezTo>
                  <a:pt x="15823" y="760"/>
                  <a:pt x="15317" y="1326"/>
                  <a:pt x="14811" y="1906"/>
                </a:cubicBezTo>
                <a:cubicBezTo>
                  <a:pt x="14439" y="1266"/>
                  <a:pt x="14067" y="626"/>
                  <a:pt x="137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2"/>
                </a:solidFill>
                <a:latin typeface="Staatliches"/>
                <a:ea typeface="Staatliches"/>
                <a:cs typeface="Staatliches"/>
                <a:sym typeface="Staatliches"/>
              </a:rPr>
              <a:t>25</a:t>
            </a:r>
            <a:r>
              <a:rPr lang="en" sz="2200">
                <a:solidFill>
                  <a:schemeClr val="dk2"/>
                </a:solidFill>
                <a:latin typeface="Staatliches"/>
                <a:ea typeface="Staatliches"/>
                <a:cs typeface="Staatliches"/>
                <a:sym typeface="Staatliches"/>
              </a:rPr>
              <a:t>%</a:t>
            </a:r>
            <a:endParaRPr sz="2200">
              <a:solidFill>
                <a:schemeClr val="dk2"/>
              </a:solidFill>
              <a:latin typeface="Staatliches"/>
              <a:ea typeface="Staatliches"/>
              <a:cs typeface="Staatliches"/>
              <a:sym typeface="Staatliches"/>
            </a:endParaRPr>
          </a:p>
        </p:txBody>
      </p:sp>
      <p:sp>
        <p:nvSpPr>
          <p:cNvPr id="253" name="Google Shape;253;p28"/>
          <p:cNvSpPr txBox="1"/>
          <p:nvPr>
            <p:ph idx="1" type="subTitle"/>
          </p:nvPr>
        </p:nvSpPr>
        <p:spPr>
          <a:xfrm>
            <a:off x="429525" y="3609500"/>
            <a:ext cx="26478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300">
                <a:latin typeface="Staatliches"/>
                <a:ea typeface="Staatliches"/>
                <a:cs typeface="Staatliches"/>
                <a:sym typeface="Staatliches"/>
              </a:rPr>
              <a:t>4* rating</a:t>
            </a:r>
            <a:endParaRPr sz="2300">
              <a:latin typeface="Staatliches"/>
              <a:ea typeface="Staatliches"/>
              <a:cs typeface="Staatliches"/>
              <a:sym typeface="Staatliches"/>
            </a:endParaRPr>
          </a:p>
        </p:txBody>
      </p:sp>
      <p:sp>
        <p:nvSpPr>
          <p:cNvPr id="254" name="Google Shape;254;p28"/>
          <p:cNvSpPr txBox="1"/>
          <p:nvPr>
            <p:ph idx="1" type="subTitle"/>
          </p:nvPr>
        </p:nvSpPr>
        <p:spPr>
          <a:xfrm>
            <a:off x="5892800" y="1988638"/>
            <a:ext cx="26478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latin typeface="Staatliches"/>
                <a:ea typeface="Staatliches"/>
                <a:cs typeface="Staatliches"/>
                <a:sym typeface="Staatliches"/>
              </a:rPr>
              <a:t>contain salt &amp; Pepper</a:t>
            </a:r>
            <a:endParaRPr sz="2100">
              <a:latin typeface="Staatliches"/>
              <a:ea typeface="Staatliches"/>
              <a:cs typeface="Staatliches"/>
              <a:sym typeface="Staatliche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29"/>
          <p:cNvPicPr preferRelativeResize="0"/>
          <p:nvPr/>
        </p:nvPicPr>
        <p:blipFill>
          <a:blip r:embed="rId3">
            <a:alphaModFix/>
          </a:blip>
          <a:stretch>
            <a:fillRect/>
          </a:stretch>
        </p:blipFill>
        <p:spPr>
          <a:xfrm>
            <a:off x="1410638" y="975725"/>
            <a:ext cx="6322725" cy="3192050"/>
          </a:xfrm>
          <a:prstGeom prst="rect">
            <a:avLst/>
          </a:prstGeom>
          <a:noFill/>
          <a:ln>
            <a:noFill/>
          </a:ln>
        </p:spPr>
      </p:pic>
      <p:sp>
        <p:nvSpPr>
          <p:cNvPr id="260" name="Google Shape;260;p29"/>
          <p:cNvSpPr txBox="1"/>
          <p:nvPr>
            <p:ph idx="4294967295" type="subTitle"/>
          </p:nvPr>
        </p:nvSpPr>
        <p:spPr>
          <a:xfrm>
            <a:off x="1410650" y="-1425"/>
            <a:ext cx="64683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Staatliches"/>
                <a:ea typeface="Staatliches"/>
                <a:cs typeface="Staatliches"/>
                <a:sym typeface="Staatliches"/>
              </a:rPr>
              <a:t>Words used in the recipe names</a:t>
            </a:r>
            <a:endParaRPr sz="3500">
              <a:solidFill>
                <a:schemeClr val="lt1"/>
              </a:solidFill>
              <a:latin typeface="Staatliches"/>
              <a:ea typeface="Staatliches"/>
              <a:cs typeface="Staatliches"/>
              <a:sym typeface="Staatliches"/>
            </a:endParaRPr>
          </a:p>
        </p:txBody>
      </p:sp>
      <p:pic>
        <p:nvPicPr>
          <p:cNvPr id="261" name="Google Shape;261;p29"/>
          <p:cNvPicPr preferRelativeResize="0"/>
          <p:nvPr/>
        </p:nvPicPr>
        <p:blipFill>
          <a:blip r:embed="rId4">
            <a:alphaModFix/>
          </a:blip>
          <a:stretch>
            <a:fillRect/>
          </a:stretch>
        </p:blipFill>
        <p:spPr>
          <a:xfrm>
            <a:off x="7827737" y="4060400"/>
            <a:ext cx="423200" cy="423200"/>
          </a:xfrm>
          <a:prstGeom prst="rect">
            <a:avLst/>
          </a:prstGeom>
          <a:noFill/>
          <a:ln>
            <a:noFill/>
          </a:ln>
        </p:spPr>
      </p:pic>
      <p:pic>
        <p:nvPicPr>
          <p:cNvPr id="262" name="Google Shape;262;p29"/>
          <p:cNvPicPr preferRelativeResize="0"/>
          <p:nvPr/>
        </p:nvPicPr>
        <p:blipFill>
          <a:blip r:embed="rId5">
            <a:alphaModFix/>
          </a:blip>
          <a:stretch>
            <a:fillRect/>
          </a:stretch>
        </p:blipFill>
        <p:spPr>
          <a:xfrm flipH="1">
            <a:off x="774801" y="594562"/>
            <a:ext cx="538524" cy="538524"/>
          </a:xfrm>
          <a:prstGeom prst="rect">
            <a:avLst/>
          </a:prstGeom>
          <a:noFill/>
          <a:ln>
            <a:noFill/>
          </a:ln>
        </p:spPr>
      </p:pic>
      <p:pic>
        <p:nvPicPr>
          <p:cNvPr id="263" name="Google Shape;263;p29"/>
          <p:cNvPicPr preferRelativeResize="0"/>
          <p:nvPr/>
        </p:nvPicPr>
        <p:blipFill>
          <a:blip r:embed="rId6">
            <a:alphaModFix/>
          </a:blip>
          <a:stretch>
            <a:fillRect/>
          </a:stretch>
        </p:blipFill>
        <p:spPr>
          <a:xfrm>
            <a:off x="774800" y="3907063"/>
            <a:ext cx="713275" cy="713275"/>
          </a:xfrm>
          <a:prstGeom prst="rect">
            <a:avLst/>
          </a:prstGeom>
          <a:noFill/>
          <a:ln>
            <a:noFill/>
          </a:ln>
        </p:spPr>
      </p:pic>
      <p:pic>
        <p:nvPicPr>
          <p:cNvPr id="264" name="Google Shape;264;p29"/>
          <p:cNvPicPr preferRelativeResize="0"/>
          <p:nvPr/>
        </p:nvPicPr>
        <p:blipFill>
          <a:blip r:embed="rId7">
            <a:alphaModFix/>
          </a:blip>
          <a:stretch>
            <a:fillRect/>
          </a:stretch>
        </p:blipFill>
        <p:spPr>
          <a:xfrm>
            <a:off x="7712411" y="604380"/>
            <a:ext cx="538525" cy="51886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0"/>
          <p:cNvSpPr txBox="1"/>
          <p:nvPr>
            <p:ph idx="4294967295" type="subTitle"/>
          </p:nvPr>
        </p:nvSpPr>
        <p:spPr>
          <a:xfrm>
            <a:off x="1543075" y="0"/>
            <a:ext cx="6777000" cy="36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500">
                <a:solidFill>
                  <a:schemeClr val="lt1"/>
                </a:solidFill>
                <a:latin typeface="Staatliches"/>
                <a:ea typeface="Staatliches"/>
                <a:cs typeface="Staatliches"/>
                <a:sym typeface="Staatliches"/>
              </a:rPr>
              <a:t>Recipe categories by popularity</a:t>
            </a:r>
            <a:endParaRPr sz="3500">
              <a:solidFill>
                <a:schemeClr val="lt1"/>
              </a:solidFill>
              <a:latin typeface="Staatliches"/>
              <a:ea typeface="Staatliches"/>
              <a:cs typeface="Staatliches"/>
              <a:sym typeface="Staatliches"/>
            </a:endParaRPr>
          </a:p>
        </p:txBody>
      </p:sp>
      <p:grpSp>
        <p:nvGrpSpPr>
          <p:cNvPr id="270" name="Google Shape;270;p30"/>
          <p:cNvGrpSpPr/>
          <p:nvPr/>
        </p:nvGrpSpPr>
        <p:grpSpPr>
          <a:xfrm>
            <a:off x="1412398" y="737528"/>
            <a:ext cx="6319205" cy="3668437"/>
            <a:chOff x="1914150" y="1344225"/>
            <a:chExt cx="5238936" cy="3090772"/>
          </a:xfrm>
        </p:grpSpPr>
        <p:pic>
          <p:nvPicPr>
            <p:cNvPr id="271" name="Google Shape;271;p30"/>
            <p:cNvPicPr preferRelativeResize="0"/>
            <p:nvPr/>
          </p:nvPicPr>
          <p:blipFill rotWithShape="1">
            <a:blip r:embed="rId3">
              <a:alphaModFix/>
            </a:blip>
            <a:srcRect b="11189" l="12705" r="10800" t="13207"/>
            <a:stretch/>
          </p:blipFill>
          <p:spPr>
            <a:xfrm>
              <a:off x="1990913" y="1344225"/>
              <a:ext cx="5162173" cy="3061826"/>
            </a:xfrm>
            <a:prstGeom prst="rect">
              <a:avLst/>
            </a:prstGeom>
            <a:noFill/>
            <a:ln>
              <a:noFill/>
            </a:ln>
          </p:spPr>
        </p:pic>
        <p:sp>
          <p:nvSpPr>
            <p:cNvPr id="272" name="Google Shape;272;p30"/>
            <p:cNvSpPr txBox="1"/>
            <p:nvPr/>
          </p:nvSpPr>
          <p:spPr>
            <a:xfrm rot="-5399258">
              <a:off x="1365900"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Appetizers and snacks</a:t>
              </a:r>
              <a:endParaRPr sz="1100">
                <a:solidFill>
                  <a:srgbClr val="F2F2F2"/>
                </a:solidFill>
                <a:latin typeface="Staatliches"/>
                <a:ea typeface="Staatliches"/>
                <a:cs typeface="Staatliches"/>
                <a:sym typeface="Staatliches"/>
              </a:endParaRPr>
            </a:p>
          </p:txBody>
        </p:sp>
        <p:sp>
          <p:nvSpPr>
            <p:cNvPr id="273" name="Google Shape;273;p30"/>
            <p:cNvSpPr txBox="1"/>
            <p:nvPr/>
          </p:nvSpPr>
          <p:spPr>
            <a:xfrm rot="-5399258">
              <a:off x="163032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desserts</a:t>
              </a:r>
              <a:endParaRPr sz="1100">
                <a:solidFill>
                  <a:srgbClr val="F2F2F2"/>
                </a:solidFill>
                <a:latin typeface="Staatliches"/>
                <a:ea typeface="Staatliches"/>
                <a:cs typeface="Staatliches"/>
                <a:sym typeface="Staatliches"/>
              </a:endParaRPr>
            </a:p>
          </p:txBody>
        </p:sp>
        <p:sp>
          <p:nvSpPr>
            <p:cNvPr id="274" name="Google Shape;274;p30"/>
            <p:cNvSpPr txBox="1"/>
            <p:nvPr/>
          </p:nvSpPr>
          <p:spPr>
            <a:xfrm rot="-5399258">
              <a:off x="187607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Side </a:t>
              </a:r>
              <a:r>
                <a:rPr lang="en" sz="1100">
                  <a:solidFill>
                    <a:srgbClr val="F2F2F2"/>
                  </a:solidFill>
                  <a:latin typeface="Staatliches"/>
                  <a:ea typeface="Staatliches"/>
                  <a:cs typeface="Staatliches"/>
                  <a:sym typeface="Staatliches"/>
                </a:rPr>
                <a:t>dishes</a:t>
              </a:r>
              <a:endParaRPr sz="1100">
                <a:solidFill>
                  <a:srgbClr val="F2F2F2"/>
                </a:solidFill>
                <a:latin typeface="Staatliches"/>
                <a:ea typeface="Staatliches"/>
                <a:cs typeface="Staatliches"/>
                <a:sym typeface="Staatliches"/>
              </a:endParaRPr>
            </a:p>
          </p:txBody>
        </p:sp>
        <p:sp>
          <p:nvSpPr>
            <p:cNvPr id="275" name="Google Shape;275;p30"/>
            <p:cNvSpPr txBox="1"/>
            <p:nvPr/>
          </p:nvSpPr>
          <p:spPr>
            <a:xfrm rot="-5399258">
              <a:off x="2159150"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World cuisine</a:t>
              </a:r>
              <a:endParaRPr sz="1100">
                <a:solidFill>
                  <a:srgbClr val="F2F2F2"/>
                </a:solidFill>
                <a:latin typeface="Staatliches"/>
                <a:ea typeface="Staatliches"/>
                <a:cs typeface="Staatliches"/>
                <a:sym typeface="Staatliches"/>
              </a:endParaRPr>
            </a:p>
          </p:txBody>
        </p:sp>
        <p:sp>
          <p:nvSpPr>
            <p:cNvPr id="276" name="Google Shape;276;p30"/>
            <p:cNvSpPr txBox="1"/>
            <p:nvPr/>
          </p:nvSpPr>
          <p:spPr>
            <a:xfrm rot="-5399258">
              <a:off x="242942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Main dishes</a:t>
              </a:r>
              <a:endParaRPr sz="1100">
                <a:solidFill>
                  <a:srgbClr val="F2F2F2"/>
                </a:solidFill>
                <a:latin typeface="Staatliches"/>
                <a:ea typeface="Staatliches"/>
                <a:cs typeface="Staatliches"/>
                <a:sym typeface="Staatliches"/>
              </a:endParaRPr>
            </a:p>
          </p:txBody>
        </p:sp>
        <p:sp>
          <p:nvSpPr>
            <p:cNvPr id="277" name="Google Shape;277;p30"/>
            <p:cNvSpPr txBox="1"/>
            <p:nvPr/>
          </p:nvSpPr>
          <p:spPr>
            <a:xfrm rot="-5399258">
              <a:off x="268797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salads</a:t>
              </a:r>
              <a:endParaRPr sz="1100">
                <a:solidFill>
                  <a:srgbClr val="F2F2F2"/>
                </a:solidFill>
                <a:latin typeface="Staatliches"/>
                <a:ea typeface="Staatliches"/>
                <a:cs typeface="Staatliches"/>
                <a:sym typeface="Staatliches"/>
              </a:endParaRPr>
            </a:p>
          </p:txBody>
        </p:sp>
        <p:sp>
          <p:nvSpPr>
            <p:cNvPr id="278" name="Google Shape;278;p30"/>
            <p:cNvSpPr txBox="1"/>
            <p:nvPr/>
          </p:nvSpPr>
          <p:spPr>
            <a:xfrm rot="-5399258">
              <a:off x="2952400"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breads</a:t>
              </a:r>
              <a:endParaRPr sz="1100">
                <a:solidFill>
                  <a:srgbClr val="F2F2F2"/>
                </a:solidFill>
                <a:latin typeface="Staatliches"/>
                <a:ea typeface="Staatliches"/>
                <a:cs typeface="Staatliches"/>
                <a:sym typeface="Staatliches"/>
              </a:endParaRPr>
            </a:p>
          </p:txBody>
        </p:sp>
        <p:sp>
          <p:nvSpPr>
            <p:cNvPr id="279" name="Google Shape;279;p30"/>
            <p:cNvSpPr txBox="1"/>
            <p:nvPr/>
          </p:nvSpPr>
          <p:spPr>
            <a:xfrm rot="-5399258">
              <a:off x="3216800"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Soups, stews and chili</a:t>
              </a:r>
              <a:endParaRPr sz="1100">
                <a:solidFill>
                  <a:srgbClr val="F2F2F2"/>
                </a:solidFill>
                <a:latin typeface="Staatliches"/>
                <a:ea typeface="Staatliches"/>
                <a:cs typeface="Staatliches"/>
                <a:sym typeface="Staatliches"/>
              </a:endParaRPr>
            </a:p>
          </p:txBody>
        </p:sp>
        <p:sp>
          <p:nvSpPr>
            <p:cNvPr id="280" name="Google Shape;280;p30"/>
            <p:cNvSpPr txBox="1"/>
            <p:nvPr/>
          </p:nvSpPr>
          <p:spPr>
            <a:xfrm rot="-5399258">
              <a:off x="347537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Meat and poultry</a:t>
              </a:r>
              <a:endParaRPr sz="1100">
                <a:solidFill>
                  <a:srgbClr val="F2F2F2"/>
                </a:solidFill>
                <a:latin typeface="Staatliches"/>
                <a:ea typeface="Staatliches"/>
                <a:cs typeface="Staatliches"/>
                <a:sym typeface="Staatliches"/>
              </a:endParaRPr>
            </a:p>
          </p:txBody>
        </p:sp>
        <p:sp>
          <p:nvSpPr>
            <p:cNvPr id="281" name="Google Shape;281;p30"/>
            <p:cNvSpPr txBox="1"/>
            <p:nvPr/>
          </p:nvSpPr>
          <p:spPr>
            <a:xfrm rot="-5399258">
              <a:off x="3745625" y="359319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Brand tips</a:t>
              </a:r>
              <a:endParaRPr sz="1100">
                <a:solidFill>
                  <a:srgbClr val="F2F2F2"/>
                </a:solidFill>
                <a:latin typeface="Staatliches"/>
                <a:ea typeface="Staatliches"/>
                <a:cs typeface="Staatliches"/>
                <a:sym typeface="Staatliches"/>
              </a:endParaRPr>
            </a:p>
          </p:txBody>
        </p:sp>
        <p:sp>
          <p:nvSpPr>
            <p:cNvPr id="282" name="Google Shape;282;p30"/>
            <p:cNvSpPr txBox="1"/>
            <p:nvPr/>
          </p:nvSpPr>
          <p:spPr>
            <a:xfrm rot="-5399258">
              <a:off x="3998350" y="356424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breakfast</a:t>
              </a:r>
              <a:endParaRPr sz="1100">
                <a:solidFill>
                  <a:srgbClr val="F2F2F2"/>
                </a:solidFill>
                <a:latin typeface="Staatliches"/>
                <a:ea typeface="Staatliches"/>
                <a:cs typeface="Staatliches"/>
                <a:sym typeface="Staatliches"/>
              </a:endParaRPr>
            </a:p>
          </p:txBody>
        </p:sp>
        <p:sp>
          <p:nvSpPr>
            <p:cNvPr id="283" name="Google Shape;283;p30"/>
            <p:cNvSpPr txBox="1"/>
            <p:nvPr/>
          </p:nvSpPr>
          <p:spPr>
            <a:xfrm rot="-5399258">
              <a:off x="4274450" y="3564247"/>
              <a:ext cx="1390200" cy="29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F2F2F2"/>
                  </a:solidFill>
                  <a:latin typeface="Staatliches"/>
                  <a:ea typeface="Staatliches"/>
                  <a:cs typeface="Staatliches"/>
                  <a:sym typeface="Staatliches"/>
                </a:rPr>
                <a:t>seafood</a:t>
              </a:r>
              <a:endParaRPr sz="1100">
                <a:solidFill>
                  <a:srgbClr val="F2F2F2"/>
                </a:solidFill>
                <a:latin typeface="Staatliches"/>
                <a:ea typeface="Staatliches"/>
                <a:cs typeface="Staatliches"/>
                <a:sym typeface="Staatliche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orld Pasta Day Minitheme by Slidesgo">
  <a:themeElements>
    <a:clrScheme name="Simple Light">
      <a:dk1>
        <a:srgbClr val="F9CFD0"/>
      </a:dk1>
      <a:lt1>
        <a:srgbClr val="FFB315"/>
      </a:lt1>
      <a:dk2>
        <a:srgbClr val="206638"/>
      </a:dk2>
      <a:lt2>
        <a:srgbClr val="2A4A4D"/>
      </a:lt2>
      <a:accent1>
        <a:srgbClr val="FFFFFF"/>
      </a:accent1>
      <a:accent2>
        <a:srgbClr val="FFFFFF"/>
      </a:accent2>
      <a:accent3>
        <a:srgbClr val="FFFFFF"/>
      </a:accent3>
      <a:accent4>
        <a:srgbClr val="FFFFFF"/>
      </a:accent4>
      <a:accent5>
        <a:srgbClr val="FFFFFF"/>
      </a:accent5>
      <a:accent6>
        <a:srgbClr val="FFFFFF"/>
      </a:accent6>
      <a:hlink>
        <a:srgbClr val="2A4A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